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86" r:id="rId4"/>
    <p:sldMasterId id="2147484387" r:id="rId5"/>
  </p:sldMasterIdLst>
  <p:notesMasterIdLst>
    <p:notesMasterId r:id="rId17"/>
  </p:notesMasterIdLst>
  <p:handoutMasterIdLst>
    <p:handoutMasterId r:id="rId18"/>
  </p:handoutMasterIdLst>
  <p:sldIdLst>
    <p:sldId id="591" r:id="rId6"/>
    <p:sldId id="585" r:id="rId7"/>
    <p:sldId id="491" r:id="rId8"/>
    <p:sldId id="610" r:id="rId9"/>
    <p:sldId id="612" r:id="rId10"/>
    <p:sldId id="613" r:id="rId11"/>
    <p:sldId id="614" r:id="rId12"/>
    <p:sldId id="624" r:id="rId13"/>
    <p:sldId id="626" r:id="rId14"/>
    <p:sldId id="615" r:id="rId15"/>
    <p:sldId id="628" r:id="rId16"/>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E0DA81D0-4FDD-5849-9113-B41D4FF0B012}">
          <p14:sldIdLst>
            <p14:sldId id="591"/>
          </p14:sldIdLst>
        </p14:section>
        <p14:section name="Content" id="{388A67D8-3592-4C46-AD21-9CC33E9A0191}">
          <p14:sldIdLst>
            <p14:sldId id="585"/>
            <p14:sldId id="491"/>
            <p14:sldId id="610"/>
            <p14:sldId id="612"/>
            <p14:sldId id="613"/>
            <p14:sldId id="614"/>
            <p14:sldId id="624"/>
            <p14:sldId id="626"/>
            <p14:sldId id="615"/>
            <p14:sldId id="62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5" orient="horz" pos="981" userDrawn="1">
          <p15:clr>
            <a:srgbClr val="A4A3A4"/>
          </p15:clr>
        </p15:guide>
        <p15:guide id="6" orient="horz" pos="3838" userDrawn="1">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iko Takemi" initials="A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48367D"/>
    <a:srgbClr val="1EABC7"/>
    <a:srgbClr val="0099CC"/>
    <a:srgbClr val="33CCCC"/>
    <a:srgbClr val="E7E6E6"/>
    <a:srgbClr val="F9950F"/>
    <a:srgbClr val="4C5252"/>
    <a:srgbClr val="EFCAAF"/>
    <a:srgbClr val="958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2B92A4-57A2-4966-B7B0-9A7D021E0798}" v="11" dt="2024-06-11T14:19:57.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40" y="88"/>
      </p:cViewPr>
      <p:guideLst>
        <p:guide orient="horz" pos="2160"/>
        <p:guide pos="3840"/>
        <p:guide orient="horz" pos="981"/>
        <p:guide orient="horz" pos="3838"/>
      </p:guideLst>
    </p:cSldViewPr>
  </p:slideViewPr>
  <p:notesTextViewPr>
    <p:cViewPr>
      <p:scale>
        <a:sx n="1" d="1"/>
        <a:sy n="1" d="1"/>
      </p:scale>
      <p:origin x="0" y="0"/>
    </p:cViewPr>
  </p:notesTextViewPr>
  <p:notesViewPr>
    <p:cSldViewPr snapToGrid="0">
      <p:cViewPr>
        <p:scale>
          <a:sx n="1" d="2"/>
          <a:sy n="1" d="2"/>
        </p:scale>
        <p:origin x="0" y="0"/>
      </p:cViewPr>
      <p:guideLst>
        <p:guide orient="horz" pos="3130"/>
        <p:guide pos="21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Perez Gutierrez (TME)" userId="f9dcb820-1afc-4cd7-9f57-12a5349ec200" providerId="ADAL" clId="{602B92A4-57A2-4966-B7B0-9A7D021E0798}"/>
    <pc:docChg chg="custSel modSld">
      <pc:chgData name="Caroline Perez Gutierrez (TME)" userId="f9dcb820-1afc-4cd7-9f57-12a5349ec200" providerId="ADAL" clId="{602B92A4-57A2-4966-B7B0-9A7D021E0798}" dt="2024-06-11T14:20:35.154" v="62" actId="14100"/>
      <pc:docMkLst>
        <pc:docMk/>
      </pc:docMkLst>
      <pc:sldChg chg="addSp delSp modSp mod">
        <pc:chgData name="Caroline Perez Gutierrez (TME)" userId="f9dcb820-1afc-4cd7-9f57-12a5349ec200" providerId="ADAL" clId="{602B92A4-57A2-4966-B7B0-9A7D021E0798}" dt="2024-06-11T14:20:35.154" v="62" actId="14100"/>
        <pc:sldMkLst>
          <pc:docMk/>
          <pc:sldMk cId="1179081776" sldId="491"/>
        </pc:sldMkLst>
        <pc:spChg chg="add mod">
          <ac:chgData name="Caroline Perez Gutierrez (TME)" userId="f9dcb820-1afc-4cd7-9f57-12a5349ec200" providerId="ADAL" clId="{602B92A4-57A2-4966-B7B0-9A7D021E0798}" dt="2024-06-11T14:20:24.716" v="61" actId="2085"/>
          <ac:spMkLst>
            <pc:docMk/>
            <pc:sldMk cId="1179081776" sldId="491"/>
            <ac:spMk id="3" creationId="{EF92C6A7-C2F8-FFDF-E9EF-D1B1163FD8E1}"/>
          </ac:spMkLst>
        </pc:spChg>
        <pc:spChg chg="del">
          <ac:chgData name="Caroline Perez Gutierrez (TME)" userId="f9dcb820-1afc-4cd7-9f57-12a5349ec200" providerId="ADAL" clId="{602B92A4-57A2-4966-B7B0-9A7D021E0798}" dt="2024-06-11T14:12:27.538" v="10" actId="478"/>
          <ac:spMkLst>
            <pc:docMk/>
            <pc:sldMk cId="1179081776" sldId="491"/>
            <ac:spMk id="4" creationId="{0C2D3BC0-6B5F-6845-8F49-8F35189EC1EE}"/>
          </ac:spMkLst>
        </pc:spChg>
        <pc:spChg chg="del">
          <ac:chgData name="Caroline Perez Gutierrez (TME)" userId="f9dcb820-1afc-4cd7-9f57-12a5349ec200" providerId="ADAL" clId="{602B92A4-57A2-4966-B7B0-9A7D021E0798}" dt="2024-06-11T14:11:31.961" v="1" actId="478"/>
          <ac:spMkLst>
            <pc:docMk/>
            <pc:sldMk cId="1179081776" sldId="491"/>
            <ac:spMk id="6" creationId="{38638A59-A784-6A92-850A-68D9A842602B}"/>
          </ac:spMkLst>
        </pc:spChg>
        <pc:spChg chg="mod">
          <ac:chgData name="Caroline Perez Gutierrez (TME)" userId="f9dcb820-1afc-4cd7-9f57-12a5349ec200" providerId="ADAL" clId="{602B92A4-57A2-4966-B7B0-9A7D021E0798}" dt="2024-06-11T14:14:45.147" v="31" actId="1076"/>
          <ac:spMkLst>
            <pc:docMk/>
            <pc:sldMk cId="1179081776" sldId="491"/>
            <ac:spMk id="20" creationId="{474D28EE-9EB6-8A47-A084-EA917F9C619A}"/>
          </ac:spMkLst>
        </pc:spChg>
        <pc:spChg chg="mod">
          <ac:chgData name="Caroline Perez Gutierrez (TME)" userId="f9dcb820-1afc-4cd7-9f57-12a5349ec200" providerId="ADAL" clId="{602B92A4-57A2-4966-B7B0-9A7D021E0798}" dt="2024-06-11T14:13:53.252" v="25" actId="1076"/>
          <ac:spMkLst>
            <pc:docMk/>
            <pc:sldMk cId="1179081776" sldId="491"/>
            <ac:spMk id="21" creationId="{B73D27AE-5107-9F89-86B3-6BF0E838712E}"/>
          </ac:spMkLst>
        </pc:spChg>
        <pc:grpChg chg="mod">
          <ac:chgData name="Caroline Perez Gutierrez (TME)" userId="f9dcb820-1afc-4cd7-9f57-12a5349ec200" providerId="ADAL" clId="{602B92A4-57A2-4966-B7B0-9A7D021E0798}" dt="2024-06-11T14:20:35.154" v="62" actId="14100"/>
          <ac:grpSpMkLst>
            <pc:docMk/>
            <pc:sldMk cId="1179081776" sldId="491"/>
            <ac:grpSpMk id="25" creationId="{343ADBAC-92A2-4174-BE8D-211BAD1CD789}"/>
          </ac:grpSpMkLst>
        </pc:grpChg>
        <pc:picChg chg="del mod">
          <ac:chgData name="Caroline Perez Gutierrez (TME)" userId="f9dcb820-1afc-4cd7-9f57-12a5349ec200" providerId="ADAL" clId="{602B92A4-57A2-4966-B7B0-9A7D021E0798}" dt="2024-06-11T14:12:27.538" v="10" actId="478"/>
          <ac:picMkLst>
            <pc:docMk/>
            <pc:sldMk cId="1179081776" sldId="491"/>
            <ac:picMk id="5" creationId="{02A9F65E-F681-E581-FF65-6A0FBC72F2F3}"/>
          </ac:picMkLst>
        </pc:picChg>
        <pc:picChg chg="add del mod ord">
          <ac:chgData name="Caroline Perez Gutierrez (TME)" userId="f9dcb820-1afc-4cd7-9f57-12a5349ec200" providerId="ADAL" clId="{602B92A4-57A2-4966-B7B0-9A7D021E0798}" dt="2024-06-11T14:17:38.271" v="45" actId="478"/>
          <ac:picMkLst>
            <pc:docMk/>
            <pc:sldMk cId="1179081776" sldId="491"/>
            <ac:picMk id="7" creationId="{EAB7CFCE-A215-FB6C-76A6-B92A572CDBB2}"/>
          </ac:picMkLst>
        </pc:picChg>
        <pc:picChg chg="add mod ord">
          <ac:chgData name="Caroline Perez Gutierrez (TME)" userId="f9dcb820-1afc-4cd7-9f57-12a5349ec200" providerId="ADAL" clId="{602B92A4-57A2-4966-B7B0-9A7D021E0798}" dt="2024-06-11T14:18:15.407" v="56" actId="14100"/>
          <ac:picMkLst>
            <pc:docMk/>
            <pc:sldMk cId="1179081776" sldId="491"/>
            <ac:picMk id="8" creationId="{F3A0A65B-A2F1-1CEC-1F8A-553A7948B06B}"/>
          </ac:picMkLst>
        </pc:picChg>
        <pc:picChg chg="add del mod">
          <ac:chgData name="Caroline Perez Gutierrez (TME)" userId="f9dcb820-1afc-4cd7-9f57-12a5349ec200" providerId="ADAL" clId="{602B92A4-57A2-4966-B7B0-9A7D021E0798}" dt="2024-06-11T14:13:59.506" v="27"/>
          <ac:picMkLst>
            <pc:docMk/>
            <pc:sldMk cId="1179081776" sldId="491"/>
            <ac:picMk id="9" creationId="{584CE4B1-8C30-C573-15D2-C29F24CE6F9C}"/>
          </ac:picMkLst>
        </pc:picChg>
        <pc:picChg chg="add del mod">
          <ac:chgData name="Caroline Perez Gutierrez (TME)" userId="f9dcb820-1afc-4cd7-9f57-12a5349ec200" providerId="ADAL" clId="{602B92A4-57A2-4966-B7B0-9A7D021E0798}" dt="2024-06-11T14:13:59.506" v="27"/>
          <ac:picMkLst>
            <pc:docMk/>
            <pc:sldMk cId="1179081776" sldId="491"/>
            <ac:picMk id="10" creationId="{973DD844-84F2-EF55-04B3-C084426F1A47}"/>
          </ac:picMkLst>
        </pc:picChg>
        <pc:picChg chg="add mod">
          <ac:chgData name="Caroline Perez Gutierrez (TME)" userId="f9dcb820-1afc-4cd7-9f57-12a5349ec200" providerId="ADAL" clId="{602B92A4-57A2-4966-B7B0-9A7D021E0798}" dt="2024-06-11T14:14:05.317" v="29" actId="1076"/>
          <ac:picMkLst>
            <pc:docMk/>
            <pc:sldMk cId="1179081776" sldId="491"/>
            <ac:picMk id="11" creationId="{399FADD1-09D4-D3A4-11F4-B136125F1749}"/>
          </ac:picMkLst>
        </pc:picChg>
        <pc:picChg chg="add mod ord">
          <ac:chgData name="Caroline Perez Gutierrez (TME)" userId="f9dcb820-1afc-4cd7-9f57-12a5349ec200" providerId="ADAL" clId="{602B92A4-57A2-4966-B7B0-9A7D021E0798}" dt="2024-06-11T14:18:07.833" v="54" actId="1076"/>
          <ac:picMkLst>
            <pc:docMk/>
            <pc:sldMk cId="1179081776" sldId="491"/>
            <ac:picMk id="13" creationId="{668C5C77-06EF-807E-9882-018961E08519}"/>
          </ac:picMkLst>
        </pc:picChg>
        <pc:picChg chg="add del mod">
          <ac:chgData name="Caroline Perez Gutierrez (TME)" userId="f9dcb820-1afc-4cd7-9f57-12a5349ec200" providerId="ADAL" clId="{602B92A4-57A2-4966-B7B0-9A7D021E0798}" dt="2024-06-11T14:19:57.635" v="57" actId="478"/>
          <ac:picMkLst>
            <pc:docMk/>
            <pc:sldMk cId="1179081776" sldId="491"/>
            <ac:picMk id="1026" creationId="{16F85ECB-430A-7338-5A38-5C5694E63411}"/>
          </ac:picMkLst>
        </pc:picChg>
      </pc:sldChg>
      <pc:sldChg chg="delSp mod">
        <pc:chgData name="Caroline Perez Gutierrez (TME)" userId="f9dcb820-1afc-4cd7-9f57-12a5349ec200" providerId="ADAL" clId="{602B92A4-57A2-4966-B7B0-9A7D021E0798}" dt="2024-06-11T14:14:58.301" v="32" actId="478"/>
        <pc:sldMkLst>
          <pc:docMk/>
          <pc:sldMk cId="2179850909" sldId="585"/>
        </pc:sldMkLst>
        <pc:spChg chg="del">
          <ac:chgData name="Caroline Perez Gutierrez (TME)" userId="f9dcb820-1afc-4cd7-9f57-12a5349ec200" providerId="ADAL" clId="{602B92A4-57A2-4966-B7B0-9A7D021E0798}" dt="2024-06-11T14:14:58.301" v="32" actId="478"/>
          <ac:spMkLst>
            <pc:docMk/>
            <pc:sldMk cId="2179850909" sldId="585"/>
            <ac:spMk id="8" creationId="{00000000-0000-0000-0000-000000000000}"/>
          </ac:spMkLst>
        </pc:spChg>
      </pc:sldChg>
    </pc:docChg>
  </pc:docChgLst>
  <pc:docChgLst>
    <pc:chgData name="Caroline Perez Gutierrez (TME)" userId="S::caroline.perez.gutierrez@toyota-europe.com::f9dcb820-1afc-4cd7-9f57-12a5349ec200" providerId="AD" clId="Web-{935724D2-18FA-49AB-8A26-7A47F9207C80}"/>
    <pc:docChg chg="modSld">
      <pc:chgData name="Caroline Perez Gutierrez (TME)" userId="S::caroline.perez.gutierrez@toyota-europe.com::f9dcb820-1afc-4cd7-9f57-12a5349ec200" providerId="AD" clId="Web-{935724D2-18FA-49AB-8A26-7A47F9207C80}" dt="2024-06-05T10:17:29.262" v="0" actId="1076"/>
      <pc:docMkLst>
        <pc:docMk/>
      </pc:docMkLst>
      <pc:sldChg chg="modSp">
        <pc:chgData name="Caroline Perez Gutierrez (TME)" userId="S::caroline.perez.gutierrez@toyota-europe.com::f9dcb820-1afc-4cd7-9f57-12a5349ec200" providerId="AD" clId="Web-{935724D2-18FA-49AB-8A26-7A47F9207C80}" dt="2024-06-05T10:17:29.262" v="0" actId="1076"/>
        <pc:sldMkLst>
          <pc:docMk/>
          <pc:sldMk cId="1179081776" sldId="491"/>
        </pc:sldMkLst>
        <pc:spChg chg="mod">
          <ac:chgData name="Caroline Perez Gutierrez (TME)" userId="S::caroline.perez.gutierrez@toyota-europe.com::f9dcb820-1afc-4cd7-9f57-12a5349ec200" providerId="AD" clId="Web-{935724D2-18FA-49AB-8A26-7A47F9207C80}" dt="2024-06-05T10:17:29.262" v="0" actId="1076"/>
          <ac:spMkLst>
            <pc:docMk/>
            <pc:sldMk cId="1179081776" sldId="491"/>
            <ac:spMk id="6" creationId="{38638A59-A784-6A92-850A-68D9A842602B}"/>
          </ac:spMkLst>
        </pc:spChg>
      </pc:sldChg>
    </pc:docChg>
  </pc:docChgLst>
  <pc:docChgLst>
    <pc:chgData name="Julie Coonen (TME)" userId="51164e49-3b41-49b4-a8b4-5774fdf1f1fc" providerId="ADAL" clId="{C0029387-1BDF-4C30-BEAE-63B38E74B141}"/>
    <pc:docChg chg="undo redo custSel addSld delSld modSld modSection">
      <pc:chgData name="Julie Coonen (TME)" userId="51164e49-3b41-49b4-a8b4-5774fdf1f1fc" providerId="ADAL" clId="{C0029387-1BDF-4C30-BEAE-63B38E74B141}" dt="2024-06-05T09:56:37.097" v="1221" actId="47"/>
      <pc:docMkLst>
        <pc:docMk/>
      </pc:docMkLst>
      <pc:sldChg chg="addSp delSp modSp mod">
        <pc:chgData name="Julie Coonen (TME)" userId="51164e49-3b41-49b4-a8b4-5774fdf1f1fc" providerId="ADAL" clId="{C0029387-1BDF-4C30-BEAE-63B38E74B141}" dt="2024-06-05T09:19:31.446" v="410" actId="1076"/>
        <pc:sldMkLst>
          <pc:docMk/>
          <pc:sldMk cId="1179081776" sldId="491"/>
        </pc:sldMkLst>
        <pc:spChg chg="mod">
          <ac:chgData name="Julie Coonen (TME)" userId="51164e49-3b41-49b4-a8b4-5774fdf1f1fc" providerId="ADAL" clId="{C0029387-1BDF-4C30-BEAE-63B38E74B141}" dt="2024-06-05T09:10:28.202" v="203" actId="20577"/>
          <ac:spMkLst>
            <pc:docMk/>
            <pc:sldMk cId="1179081776" sldId="491"/>
            <ac:spMk id="4" creationId="{0C2D3BC0-6B5F-6845-8F49-8F35189EC1EE}"/>
          </ac:spMkLst>
        </pc:spChg>
        <pc:spChg chg="add mod">
          <ac:chgData name="Julie Coonen (TME)" userId="51164e49-3b41-49b4-a8b4-5774fdf1f1fc" providerId="ADAL" clId="{C0029387-1BDF-4C30-BEAE-63B38E74B141}" dt="2024-06-05T09:19:31.446" v="410" actId="1076"/>
          <ac:spMkLst>
            <pc:docMk/>
            <pc:sldMk cId="1179081776" sldId="491"/>
            <ac:spMk id="6" creationId="{38638A59-A784-6A92-850A-68D9A842602B}"/>
          </ac:spMkLst>
        </pc:spChg>
        <pc:spChg chg="mod topLvl">
          <ac:chgData name="Julie Coonen (TME)" userId="51164e49-3b41-49b4-a8b4-5774fdf1f1fc" providerId="ADAL" clId="{C0029387-1BDF-4C30-BEAE-63B38E74B141}" dt="2024-06-05T09:13:28.256" v="260" actId="20577"/>
          <ac:spMkLst>
            <pc:docMk/>
            <pc:sldMk cId="1179081776" sldId="491"/>
            <ac:spMk id="20" creationId="{474D28EE-9EB6-8A47-A084-EA917F9C619A}"/>
          </ac:spMkLst>
        </pc:spChg>
        <pc:spChg chg="mod topLvl">
          <ac:chgData name="Julie Coonen (TME)" userId="51164e49-3b41-49b4-a8b4-5774fdf1f1fc" providerId="ADAL" clId="{C0029387-1BDF-4C30-BEAE-63B38E74B141}" dt="2024-06-05T09:13:41.142" v="262" actId="2711"/>
          <ac:spMkLst>
            <pc:docMk/>
            <pc:sldMk cId="1179081776" sldId="491"/>
            <ac:spMk id="21" creationId="{B73D27AE-5107-9F89-86B3-6BF0E838712E}"/>
          </ac:spMkLst>
        </pc:spChg>
        <pc:spChg chg="del mod topLvl">
          <ac:chgData name="Julie Coonen (TME)" userId="51164e49-3b41-49b4-a8b4-5774fdf1f1fc" providerId="ADAL" clId="{C0029387-1BDF-4C30-BEAE-63B38E74B141}" dt="2024-06-05T09:13:22.721" v="244" actId="478"/>
          <ac:spMkLst>
            <pc:docMk/>
            <pc:sldMk cId="1179081776" sldId="491"/>
            <ac:spMk id="24" creationId="{13CDCAE2-EB8D-B4BC-CC02-020F565D447E}"/>
          </ac:spMkLst>
        </pc:spChg>
        <pc:spChg chg="del mod">
          <ac:chgData name="Julie Coonen (TME)" userId="51164e49-3b41-49b4-a8b4-5774fdf1f1fc" providerId="ADAL" clId="{C0029387-1BDF-4C30-BEAE-63B38E74B141}" dt="2024-06-05T08:42:52.606" v="3" actId="478"/>
          <ac:spMkLst>
            <pc:docMk/>
            <pc:sldMk cId="1179081776" sldId="491"/>
            <ac:spMk id="26" creationId="{47D99CB7-7B22-587E-F253-3F210E2C62DE}"/>
          </ac:spMkLst>
        </pc:spChg>
        <pc:grpChg chg="add del mod">
          <ac:chgData name="Julie Coonen (TME)" userId="51164e49-3b41-49b4-a8b4-5774fdf1f1fc" providerId="ADAL" clId="{C0029387-1BDF-4C30-BEAE-63B38E74B141}" dt="2024-06-05T08:42:54.298" v="5"/>
          <ac:grpSpMkLst>
            <pc:docMk/>
            <pc:sldMk cId="1179081776" sldId="491"/>
            <ac:grpSpMk id="2" creationId="{94DA1D22-A78F-3AC6-7199-AA6EFA081B39}"/>
          </ac:grpSpMkLst>
        </pc:grpChg>
        <pc:grpChg chg="mod">
          <ac:chgData name="Julie Coonen (TME)" userId="51164e49-3b41-49b4-a8b4-5774fdf1f1fc" providerId="ADAL" clId="{C0029387-1BDF-4C30-BEAE-63B38E74B141}" dt="2024-06-05T08:42:52.995" v="4"/>
          <ac:grpSpMkLst>
            <pc:docMk/>
            <pc:sldMk cId="1179081776" sldId="491"/>
            <ac:grpSpMk id="3" creationId="{4A0F3C79-0B48-F23C-CF13-3D743C607567}"/>
          </ac:grpSpMkLst>
        </pc:grpChg>
        <pc:grpChg chg="add del mod topLvl">
          <ac:chgData name="Julie Coonen (TME)" userId="51164e49-3b41-49b4-a8b4-5774fdf1f1fc" providerId="ADAL" clId="{C0029387-1BDF-4C30-BEAE-63B38E74B141}" dt="2024-06-05T09:14:43.767" v="286" actId="478"/>
          <ac:grpSpMkLst>
            <pc:docMk/>
            <pc:sldMk cId="1179081776" sldId="491"/>
            <ac:grpSpMk id="10" creationId="{0E74D1E2-42F0-C501-3895-4AA9AC81F9A4}"/>
          </ac:grpSpMkLst>
        </pc:grpChg>
        <pc:grpChg chg="mod">
          <ac:chgData name="Julie Coonen (TME)" userId="51164e49-3b41-49b4-a8b4-5774fdf1f1fc" providerId="ADAL" clId="{C0029387-1BDF-4C30-BEAE-63B38E74B141}" dt="2024-06-05T09:13:16.523" v="242" actId="165"/>
          <ac:grpSpMkLst>
            <pc:docMk/>
            <pc:sldMk cId="1179081776" sldId="491"/>
            <ac:grpSpMk id="11" creationId="{59F32119-C76D-BE1B-10E9-510AC435BC60}"/>
          </ac:grpSpMkLst>
        </pc:grpChg>
        <pc:grpChg chg="del mod">
          <ac:chgData name="Julie Coonen (TME)" userId="51164e49-3b41-49b4-a8b4-5774fdf1f1fc" providerId="ADAL" clId="{C0029387-1BDF-4C30-BEAE-63B38E74B141}" dt="2024-06-05T09:13:06.370" v="236" actId="478"/>
          <ac:grpSpMkLst>
            <pc:docMk/>
            <pc:sldMk cId="1179081776" sldId="491"/>
            <ac:grpSpMk id="15" creationId="{0D9F68B3-BC64-642A-639A-88BC66BAA0DF}"/>
          </ac:grpSpMkLst>
        </pc:grpChg>
        <pc:grpChg chg="add mod">
          <ac:chgData name="Julie Coonen (TME)" userId="51164e49-3b41-49b4-a8b4-5774fdf1f1fc" providerId="ADAL" clId="{C0029387-1BDF-4C30-BEAE-63B38E74B141}" dt="2024-06-05T09:15:42.438" v="298" actId="1076"/>
          <ac:grpSpMkLst>
            <pc:docMk/>
            <pc:sldMk cId="1179081776" sldId="491"/>
            <ac:grpSpMk id="25" creationId="{343ADBAC-92A2-4174-BE8D-211BAD1CD789}"/>
          </ac:grpSpMkLst>
        </pc:grpChg>
        <pc:grpChg chg="add del mod">
          <ac:chgData name="Julie Coonen (TME)" userId="51164e49-3b41-49b4-a8b4-5774fdf1f1fc" providerId="ADAL" clId="{C0029387-1BDF-4C30-BEAE-63B38E74B141}" dt="2024-06-05T09:13:16.523" v="242" actId="165"/>
          <ac:grpSpMkLst>
            <pc:docMk/>
            <pc:sldMk cId="1179081776" sldId="491"/>
            <ac:grpSpMk id="29" creationId="{9B21A32C-1EF0-AB03-D12A-5EDA14D72BEF}"/>
          </ac:grpSpMkLst>
        </pc:grpChg>
        <pc:picChg chg="add del mod">
          <ac:chgData name="Julie Coonen (TME)" userId="51164e49-3b41-49b4-a8b4-5774fdf1f1fc" providerId="ADAL" clId="{C0029387-1BDF-4C30-BEAE-63B38E74B141}" dt="2024-06-05T09:13:13.072" v="241"/>
          <ac:picMkLst>
            <pc:docMk/>
            <pc:sldMk cId="1179081776" sldId="491"/>
            <ac:picMk id="2" creationId="{5583CC86-8B2A-1EBF-61BB-B08ED5C5BCD8}"/>
          </ac:picMkLst>
        </pc:picChg>
        <pc:picChg chg="add mod">
          <ac:chgData name="Julie Coonen (TME)" userId="51164e49-3b41-49b4-a8b4-5774fdf1f1fc" providerId="ADAL" clId="{C0029387-1BDF-4C30-BEAE-63B38E74B141}" dt="2024-06-05T09:14:08.078" v="266" actId="1076"/>
          <ac:picMkLst>
            <pc:docMk/>
            <pc:sldMk cId="1179081776" sldId="491"/>
            <ac:picMk id="5" creationId="{02A9F65E-F681-E581-FF65-6A0FBC72F2F3}"/>
          </ac:picMkLst>
        </pc:picChg>
        <pc:picChg chg="mod">
          <ac:chgData name="Julie Coonen (TME)" userId="51164e49-3b41-49b4-a8b4-5774fdf1f1fc" providerId="ADAL" clId="{C0029387-1BDF-4C30-BEAE-63B38E74B141}" dt="2024-06-05T08:42:52.995" v="4"/>
          <ac:picMkLst>
            <pc:docMk/>
            <pc:sldMk cId="1179081776" sldId="491"/>
            <ac:picMk id="5" creationId="{7DE7F79E-5772-26CE-5B19-482B7CD4D8F7}"/>
          </ac:picMkLst>
        </pc:picChg>
        <pc:picChg chg="mod">
          <ac:chgData name="Julie Coonen (TME)" userId="51164e49-3b41-49b4-a8b4-5774fdf1f1fc" providerId="ADAL" clId="{C0029387-1BDF-4C30-BEAE-63B38E74B141}" dt="2024-06-05T08:42:52.995" v="4"/>
          <ac:picMkLst>
            <pc:docMk/>
            <pc:sldMk cId="1179081776" sldId="491"/>
            <ac:picMk id="6" creationId="{95C34FA8-5995-464F-1848-F6C2CD1AA91A}"/>
          </ac:picMkLst>
        </pc:picChg>
        <pc:picChg chg="mod">
          <ac:chgData name="Julie Coonen (TME)" userId="51164e49-3b41-49b4-a8b4-5774fdf1f1fc" providerId="ADAL" clId="{C0029387-1BDF-4C30-BEAE-63B38E74B141}" dt="2024-06-05T08:42:52.995" v="4"/>
          <ac:picMkLst>
            <pc:docMk/>
            <pc:sldMk cId="1179081776" sldId="491"/>
            <ac:picMk id="7" creationId="{8CA7CEC4-D2E8-E915-6993-A4A4182C90A3}"/>
          </ac:picMkLst>
        </pc:picChg>
        <pc:picChg chg="add del mod">
          <ac:chgData name="Julie Coonen (TME)" userId="51164e49-3b41-49b4-a8b4-5774fdf1f1fc" providerId="ADAL" clId="{C0029387-1BDF-4C30-BEAE-63B38E74B141}" dt="2024-06-05T09:14:42.580" v="285"/>
          <ac:picMkLst>
            <pc:docMk/>
            <pc:sldMk cId="1179081776" sldId="491"/>
            <ac:picMk id="7" creationId="{925360A2-4E48-BBAB-475F-976D222A97E6}"/>
          </ac:picMkLst>
        </pc:picChg>
        <pc:picChg chg="mod">
          <ac:chgData name="Julie Coonen (TME)" userId="51164e49-3b41-49b4-a8b4-5774fdf1f1fc" providerId="ADAL" clId="{C0029387-1BDF-4C30-BEAE-63B38E74B141}" dt="2024-06-05T08:42:52.995" v="4"/>
          <ac:picMkLst>
            <pc:docMk/>
            <pc:sldMk cId="1179081776" sldId="491"/>
            <ac:picMk id="8" creationId="{9C856CA6-BBC3-3F44-335F-DA34E9BD3EC6}"/>
          </ac:picMkLst>
        </pc:picChg>
        <pc:picChg chg="add del mod">
          <ac:chgData name="Julie Coonen (TME)" userId="51164e49-3b41-49b4-a8b4-5774fdf1f1fc" providerId="ADAL" clId="{C0029387-1BDF-4C30-BEAE-63B38E74B141}" dt="2024-06-05T09:15:15.007" v="289" actId="478"/>
          <ac:picMkLst>
            <pc:docMk/>
            <pc:sldMk cId="1179081776" sldId="491"/>
            <ac:picMk id="8" creationId="{AEB60C68-B0CC-0BE2-2E05-EFA0E61CAD7A}"/>
          </ac:picMkLst>
        </pc:picChg>
        <pc:picChg chg="mod">
          <ac:chgData name="Julie Coonen (TME)" userId="51164e49-3b41-49b4-a8b4-5774fdf1f1fc" providerId="ADAL" clId="{C0029387-1BDF-4C30-BEAE-63B38E74B141}" dt="2024-06-05T08:42:52.995" v="4"/>
          <ac:picMkLst>
            <pc:docMk/>
            <pc:sldMk cId="1179081776" sldId="491"/>
            <ac:picMk id="9" creationId="{7D27AB32-FB6B-C8BC-BF79-7013B4625FB3}"/>
          </ac:picMkLst>
        </pc:picChg>
        <pc:picChg chg="add del mod">
          <ac:chgData name="Julie Coonen (TME)" userId="51164e49-3b41-49b4-a8b4-5774fdf1f1fc" providerId="ADAL" clId="{C0029387-1BDF-4C30-BEAE-63B38E74B141}" dt="2024-06-05T09:15:13.810" v="288" actId="478"/>
          <ac:picMkLst>
            <pc:docMk/>
            <pc:sldMk cId="1179081776" sldId="491"/>
            <ac:picMk id="9" creationId="{9244999C-3A24-F182-356B-358C3A4151E2}"/>
          </ac:picMkLst>
        </pc:picChg>
        <pc:picChg chg="mod">
          <ac:chgData name="Julie Coonen (TME)" userId="51164e49-3b41-49b4-a8b4-5774fdf1f1fc" providerId="ADAL" clId="{C0029387-1BDF-4C30-BEAE-63B38E74B141}" dt="2024-06-05T09:13:16.523" v="242" actId="165"/>
          <ac:picMkLst>
            <pc:docMk/>
            <pc:sldMk cId="1179081776" sldId="491"/>
            <ac:picMk id="12" creationId="{6DF15393-4E11-FADF-9A8E-6EC22556E2DC}"/>
          </ac:picMkLst>
        </pc:picChg>
        <pc:picChg chg="mod">
          <ac:chgData name="Julie Coonen (TME)" userId="51164e49-3b41-49b4-a8b4-5774fdf1f1fc" providerId="ADAL" clId="{C0029387-1BDF-4C30-BEAE-63B38E74B141}" dt="2024-06-05T09:13:16.523" v="242" actId="165"/>
          <ac:picMkLst>
            <pc:docMk/>
            <pc:sldMk cId="1179081776" sldId="491"/>
            <ac:picMk id="13" creationId="{460EF975-FD03-BC1E-0019-7B5AC721D657}"/>
          </ac:picMkLst>
        </pc:picChg>
        <pc:picChg chg="mod">
          <ac:chgData name="Julie Coonen (TME)" userId="51164e49-3b41-49b4-a8b4-5774fdf1f1fc" providerId="ADAL" clId="{C0029387-1BDF-4C30-BEAE-63B38E74B141}" dt="2024-06-05T09:13:16.523" v="242" actId="165"/>
          <ac:picMkLst>
            <pc:docMk/>
            <pc:sldMk cId="1179081776" sldId="491"/>
            <ac:picMk id="14" creationId="{5E5E607F-3B9D-82B4-959F-128FB58B0CA4}"/>
          </ac:picMkLst>
        </pc:picChg>
        <pc:picChg chg="del mod">
          <ac:chgData name="Julie Coonen (TME)" userId="51164e49-3b41-49b4-a8b4-5774fdf1f1fc" providerId="ADAL" clId="{C0029387-1BDF-4C30-BEAE-63B38E74B141}" dt="2024-06-05T09:13:09.300" v="239" actId="478"/>
          <ac:picMkLst>
            <pc:docMk/>
            <pc:sldMk cId="1179081776" sldId="491"/>
            <ac:picMk id="16" creationId="{66E19E7C-45A5-EE65-245C-CD1DC4B022FF}"/>
          </ac:picMkLst>
        </pc:picChg>
        <pc:picChg chg="del mod">
          <ac:chgData name="Julie Coonen (TME)" userId="51164e49-3b41-49b4-a8b4-5774fdf1f1fc" providerId="ADAL" clId="{C0029387-1BDF-4C30-BEAE-63B38E74B141}" dt="2024-06-05T09:13:06.370" v="236" actId="478"/>
          <ac:picMkLst>
            <pc:docMk/>
            <pc:sldMk cId="1179081776" sldId="491"/>
            <ac:picMk id="17" creationId="{62690CA3-9AE2-32CC-CC88-C0D32ACF1486}"/>
          </ac:picMkLst>
        </pc:picChg>
        <pc:picChg chg="add mod">
          <ac:chgData name="Julie Coonen (TME)" userId="51164e49-3b41-49b4-a8b4-5774fdf1f1fc" providerId="ADAL" clId="{C0029387-1BDF-4C30-BEAE-63B38E74B141}" dt="2024-06-05T09:15:24.955" v="292" actId="164"/>
          <ac:picMkLst>
            <pc:docMk/>
            <pc:sldMk cId="1179081776" sldId="491"/>
            <ac:picMk id="18" creationId="{0F82A32C-A31A-2E37-CCAB-71D58431C9D0}"/>
          </ac:picMkLst>
        </pc:picChg>
        <pc:picChg chg="del">
          <ac:chgData name="Julie Coonen (TME)" userId="51164e49-3b41-49b4-a8b4-5774fdf1f1fc" providerId="ADAL" clId="{C0029387-1BDF-4C30-BEAE-63B38E74B141}" dt="2024-06-05T08:42:55.498" v="6" actId="478"/>
          <ac:picMkLst>
            <pc:docMk/>
            <pc:sldMk cId="1179081776" sldId="491"/>
            <ac:picMk id="18" creationId="{4CF3AD79-69CC-67B9-BB91-40216DBDA2E2}"/>
          </ac:picMkLst>
        </pc:picChg>
        <pc:picChg chg="add mod">
          <ac:chgData name="Julie Coonen (TME)" userId="51164e49-3b41-49b4-a8b4-5774fdf1f1fc" providerId="ADAL" clId="{C0029387-1BDF-4C30-BEAE-63B38E74B141}" dt="2024-06-05T09:15:24.955" v="292" actId="164"/>
          <ac:picMkLst>
            <pc:docMk/>
            <pc:sldMk cId="1179081776" sldId="491"/>
            <ac:picMk id="19" creationId="{BA2B1094-F61B-2F64-22FA-D483DAFA5608}"/>
          </ac:picMkLst>
        </pc:picChg>
        <pc:picChg chg="del">
          <ac:chgData name="Julie Coonen (TME)" userId="51164e49-3b41-49b4-a8b4-5774fdf1f1fc" providerId="ADAL" clId="{C0029387-1BDF-4C30-BEAE-63B38E74B141}" dt="2024-06-05T08:42:52.606" v="3" actId="478"/>
          <ac:picMkLst>
            <pc:docMk/>
            <pc:sldMk cId="1179081776" sldId="491"/>
            <ac:picMk id="19" creationId="{DF73BE38-F026-1A5B-88BF-4B9805D1BAA1}"/>
          </ac:picMkLst>
        </pc:picChg>
        <pc:picChg chg="add del mod">
          <ac:chgData name="Julie Coonen (TME)" userId="51164e49-3b41-49b4-a8b4-5774fdf1f1fc" providerId="ADAL" clId="{C0029387-1BDF-4C30-BEAE-63B38E74B141}" dt="2024-06-05T09:15:13.810" v="288" actId="478"/>
          <ac:picMkLst>
            <pc:docMk/>
            <pc:sldMk cId="1179081776" sldId="491"/>
            <ac:picMk id="22" creationId="{21422468-CB2A-7D66-A475-A418990BAC35}"/>
          </ac:picMkLst>
        </pc:picChg>
        <pc:picChg chg="del">
          <ac:chgData name="Julie Coonen (TME)" userId="51164e49-3b41-49b4-a8b4-5774fdf1f1fc" providerId="ADAL" clId="{C0029387-1BDF-4C30-BEAE-63B38E74B141}" dt="2024-06-05T08:42:57.848" v="7" actId="478"/>
          <ac:picMkLst>
            <pc:docMk/>
            <pc:sldMk cId="1179081776" sldId="491"/>
            <ac:picMk id="22" creationId="{CA53E1FC-B35D-5FA0-F1EF-F6A437A92E56}"/>
          </ac:picMkLst>
        </pc:picChg>
        <pc:picChg chg="del mod topLvl">
          <ac:chgData name="Julie Coonen (TME)" userId="51164e49-3b41-49b4-a8b4-5774fdf1f1fc" providerId="ADAL" clId="{C0029387-1BDF-4C30-BEAE-63B38E74B141}" dt="2024-06-05T09:13:18.381" v="243" actId="478"/>
          <ac:picMkLst>
            <pc:docMk/>
            <pc:sldMk cId="1179081776" sldId="491"/>
            <ac:picMk id="23" creationId="{77514A98-F7AE-DE8A-ADEE-769749E5FC9F}"/>
          </ac:picMkLst>
        </pc:picChg>
        <pc:picChg chg="del">
          <ac:chgData name="Julie Coonen (TME)" userId="51164e49-3b41-49b4-a8b4-5774fdf1f1fc" providerId="ADAL" clId="{C0029387-1BDF-4C30-BEAE-63B38E74B141}" dt="2024-06-05T08:42:59.458" v="8" actId="478"/>
          <ac:picMkLst>
            <pc:docMk/>
            <pc:sldMk cId="1179081776" sldId="491"/>
            <ac:picMk id="25" creationId="{63765F47-E7E5-872E-1382-584050E1C946}"/>
          </ac:picMkLst>
        </pc:picChg>
        <pc:picChg chg="add mod">
          <ac:chgData name="Julie Coonen (TME)" userId="51164e49-3b41-49b4-a8b4-5774fdf1f1fc" providerId="ADAL" clId="{C0029387-1BDF-4C30-BEAE-63B38E74B141}" dt="2024-06-05T09:16:11.240" v="300" actId="1076"/>
          <ac:picMkLst>
            <pc:docMk/>
            <pc:sldMk cId="1179081776" sldId="491"/>
            <ac:picMk id="26" creationId="{529B9FDB-EB5E-3B77-B50A-651D3D08339C}"/>
          </ac:picMkLst>
        </pc:picChg>
        <pc:picChg chg="mod">
          <ac:chgData name="Julie Coonen (TME)" userId="51164e49-3b41-49b4-a8b4-5774fdf1f1fc" providerId="ADAL" clId="{C0029387-1BDF-4C30-BEAE-63B38E74B141}" dt="2024-06-05T09:13:16.523" v="242" actId="165"/>
          <ac:picMkLst>
            <pc:docMk/>
            <pc:sldMk cId="1179081776" sldId="491"/>
            <ac:picMk id="27" creationId="{0D5E42C4-9DAB-279D-F464-B08D4F4A9771}"/>
          </ac:picMkLst>
        </pc:picChg>
        <pc:picChg chg="mod">
          <ac:chgData name="Julie Coonen (TME)" userId="51164e49-3b41-49b4-a8b4-5774fdf1f1fc" providerId="ADAL" clId="{C0029387-1BDF-4C30-BEAE-63B38E74B141}" dt="2024-06-05T09:13:16.523" v="242" actId="165"/>
          <ac:picMkLst>
            <pc:docMk/>
            <pc:sldMk cId="1179081776" sldId="491"/>
            <ac:picMk id="28" creationId="{CC700D8B-B310-BCBB-A68B-985200531DA9}"/>
          </ac:picMkLst>
        </pc:picChg>
      </pc:sldChg>
      <pc:sldChg chg="modSp mod">
        <pc:chgData name="Julie Coonen (TME)" userId="51164e49-3b41-49b4-a8b4-5774fdf1f1fc" providerId="ADAL" clId="{C0029387-1BDF-4C30-BEAE-63B38E74B141}" dt="2024-06-05T09:10:15.752" v="180" actId="6549"/>
        <pc:sldMkLst>
          <pc:docMk/>
          <pc:sldMk cId="2179850909" sldId="585"/>
        </pc:sldMkLst>
        <pc:spChg chg="mod">
          <ac:chgData name="Julie Coonen (TME)" userId="51164e49-3b41-49b4-a8b4-5774fdf1f1fc" providerId="ADAL" clId="{C0029387-1BDF-4C30-BEAE-63B38E74B141}" dt="2024-06-05T09:10:12.471" v="179" actId="20577"/>
          <ac:spMkLst>
            <pc:docMk/>
            <pc:sldMk cId="2179850909" sldId="585"/>
            <ac:spMk id="7" creationId="{00000000-0000-0000-0000-000000000000}"/>
          </ac:spMkLst>
        </pc:spChg>
        <pc:spChg chg="mod">
          <ac:chgData name="Julie Coonen (TME)" userId="51164e49-3b41-49b4-a8b4-5774fdf1f1fc" providerId="ADAL" clId="{C0029387-1BDF-4C30-BEAE-63B38E74B141}" dt="2024-06-05T09:10:15.752" v="180" actId="6549"/>
          <ac:spMkLst>
            <pc:docMk/>
            <pc:sldMk cId="2179850909" sldId="585"/>
            <ac:spMk id="8" creationId="{00000000-0000-0000-0000-000000000000}"/>
          </ac:spMkLst>
        </pc:spChg>
      </pc:sldChg>
      <pc:sldChg chg="modSp mod">
        <pc:chgData name="Julie Coonen (TME)" userId="51164e49-3b41-49b4-a8b4-5774fdf1f1fc" providerId="ADAL" clId="{C0029387-1BDF-4C30-BEAE-63B38E74B141}" dt="2024-06-05T09:09:37.362" v="129" actId="20577"/>
        <pc:sldMkLst>
          <pc:docMk/>
          <pc:sldMk cId="126633075" sldId="591"/>
        </pc:sldMkLst>
        <pc:spChg chg="mod">
          <ac:chgData name="Julie Coonen (TME)" userId="51164e49-3b41-49b4-a8b4-5774fdf1f1fc" providerId="ADAL" clId="{C0029387-1BDF-4C30-BEAE-63B38E74B141}" dt="2024-06-05T09:09:37.362" v="129" actId="20577"/>
          <ac:spMkLst>
            <pc:docMk/>
            <pc:sldMk cId="126633075" sldId="591"/>
            <ac:spMk id="10" creationId="{00000000-0000-0000-0000-000000000000}"/>
          </ac:spMkLst>
        </pc:spChg>
        <pc:spChg chg="mod">
          <ac:chgData name="Julie Coonen (TME)" userId="51164e49-3b41-49b4-a8b4-5774fdf1f1fc" providerId="ADAL" clId="{C0029387-1BDF-4C30-BEAE-63B38E74B141}" dt="2024-06-05T09:07:45.359" v="62" actId="20577"/>
          <ac:spMkLst>
            <pc:docMk/>
            <pc:sldMk cId="126633075" sldId="591"/>
            <ac:spMk id="12" creationId="{00000000-0000-0000-0000-000000000000}"/>
          </ac:spMkLst>
        </pc:spChg>
      </pc:sldChg>
      <pc:sldChg chg="addSp delSp modSp del mod">
        <pc:chgData name="Julie Coonen (TME)" userId="51164e49-3b41-49b4-a8b4-5774fdf1f1fc" providerId="ADAL" clId="{C0029387-1BDF-4C30-BEAE-63B38E74B141}" dt="2024-06-05T09:16:26.333" v="301" actId="47"/>
        <pc:sldMkLst>
          <pc:docMk/>
          <pc:sldMk cId="827429632" sldId="608"/>
        </pc:sldMkLst>
        <pc:spChg chg="del">
          <ac:chgData name="Julie Coonen (TME)" userId="51164e49-3b41-49b4-a8b4-5774fdf1f1fc" providerId="ADAL" clId="{C0029387-1BDF-4C30-BEAE-63B38E74B141}" dt="2024-06-05T08:43:54.057" v="14" actId="478"/>
          <ac:spMkLst>
            <pc:docMk/>
            <pc:sldMk cId="827429632" sldId="608"/>
            <ac:spMk id="17" creationId="{C4BB6C1D-4FEE-1917-D919-B0D304479450}"/>
          </ac:spMkLst>
        </pc:spChg>
        <pc:spChg chg="del">
          <ac:chgData name="Julie Coonen (TME)" userId="51164e49-3b41-49b4-a8b4-5774fdf1f1fc" providerId="ADAL" clId="{C0029387-1BDF-4C30-BEAE-63B38E74B141}" dt="2024-06-05T08:43:56.383" v="15" actId="478"/>
          <ac:spMkLst>
            <pc:docMk/>
            <pc:sldMk cId="827429632" sldId="608"/>
            <ac:spMk id="18" creationId="{C054D765-B075-7E24-08C3-BEB583897C2C}"/>
          </ac:spMkLst>
        </pc:spChg>
        <pc:grpChg chg="del">
          <ac:chgData name="Julie Coonen (TME)" userId="51164e49-3b41-49b4-a8b4-5774fdf1f1fc" providerId="ADAL" clId="{C0029387-1BDF-4C30-BEAE-63B38E74B141}" dt="2024-06-05T08:43:54.057" v="14" actId="478"/>
          <ac:grpSpMkLst>
            <pc:docMk/>
            <pc:sldMk cId="827429632" sldId="608"/>
            <ac:grpSpMk id="5" creationId="{2C2775BF-3DFB-73FC-312D-B0DD1E483B70}"/>
          </ac:grpSpMkLst>
        </pc:grpChg>
        <pc:grpChg chg="add mod">
          <ac:chgData name="Julie Coonen (TME)" userId="51164e49-3b41-49b4-a8b4-5774fdf1f1fc" providerId="ADAL" clId="{C0029387-1BDF-4C30-BEAE-63B38E74B141}" dt="2024-06-05T08:44:37.011" v="22" actId="164"/>
          <ac:grpSpMkLst>
            <pc:docMk/>
            <pc:sldMk cId="827429632" sldId="608"/>
            <ac:grpSpMk id="23" creationId="{3B4B72F0-5AE4-2DBD-FF34-03FFEB9014C9}"/>
          </ac:grpSpMkLst>
        </pc:grpChg>
        <pc:grpChg chg="add mod">
          <ac:chgData name="Julie Coonen (TME)" userId="51164e49-3b41-49b4-a8b4-5774fdf1f1fc" providerId="ADAL" clId="{C0029387-1BDF-4C30-BEAE-63B38E74B141}" dt="2024-06-05T08:45:13.238" v="28" actId="1076"/>
          <ac:grpSpMkLst>
            <pc:docMk/>
            <pc:sldMk cId="827429632" sldId="608"/>
            <ac:grpSpMk id="29" creationId="{08F94387-BA96-B700-F1A9-DD06808086DE}"/>
          </ac:grpSpMkLst>
        </pc:grpChg>
        <pc:picChg chg="add del mod">
          <ac:chgData name="Julie Coonen (TME)" userId="51164e49-3b41-49b4-a8b4-5774fdf1f1fc" providerId="ADAL" clId="{C0029387-1BDF-4C30-BEAE-63B38E74B141}" dt="2024-06-05T08:44:22.837" v="20"/>
          <ac:picMkLst>
            <pc:docMk/>
            <pc:sldMk cId="827429632" sldId="608"/>
            <ac:picMk id="3" creationId="{47F53319-829C-91CF-8B90-554826BD7362}"/>
          </ac:picMkLst>
        </pc:picChg>
        <pc:picChg chg="add del mod">
          <ac:chgData name="Julie Coonen (TME)" userId="51164e49-3b41-49b4-a8b4-5774fdf1f1fc" providerId="ADAL" clId="{C0029387-1BDF-4C30-BEAE-63B38E74B141}" dt="2024-06-05T08:44:22.837" v="20"/>
          <ac:picMkLst>
            <pc:docMk/>
            <pc:sldMk cId="827429632" sldId="608"/>
            <ac:picMk id="4" creationId="{759EF242-5B3B-A001-A45F-5F5F267FAD3E}"/>
          </ac:picMkLst>
        </pc:picChg>
        <pc:picChg chg="del">
          <ac:chgData name="Julie Coonen (TME)" userId="51164e49-3b41-49b4-a8b4-5774fdf1f1fc" providerId="ADAL" clId="{C0029387-1BDF-4C30-BEAE-63B38E74B141}" dt="2024-06-05T08:43:47.199" v="12" actId="478"/>
          <ac:picMkLst>
            <pc:docMk/>
            <pc:sldMk cId="827429632" sldId="608"/>
            <ac:picMk id="8" creationId="{D475BA03-5A7A-6D7D-0FAD-AF8A5CA1E4AB}"/>
          </ac:picMkLst>
        </pc:picChg>
        <pc:picChg chg="del">
          <ac:chgData name="Julie Coonen (TME)" userId="51164e49-3b41-49b4-a8b4-5774fdf1f1fc" providerId="ADAL" clId="{C0029387-1BDF-4C30-BEAE-63B38E74B141}" dt="2024-06-05T08:43:57.550" v="16" actId="478"/>
          <ac:picMkLst>
            <pc:docMk/>
            <pc:sldMk cId="827429632" sldId="608"/>
            <ac:picMk id="9" creationId="{CAA59BBD-DF91-E489-492A-4247C0A27D5A}"/>
          </ac:picMkLst>
        </pc:picChg>
        <pc:picChg chg="del">
          <ac:chgData name="Julie Coonen (TME)" userId="51164e49-3b41-49b4-a8b4-5774fdf1f1fc" providerId="ADAL" clId="{C0029387-1BDF-4C30-BEAE-63B38E74B141}" dt="2024-06-05T08:43:51.719" v="13" actId="478"/>
          <ac:picMkLst>
            <pc:docMk/>
            <pc:sldMk cId="827429632" sldId="608"/>
            <ac:picMk id="12" creationId="{39245D01-2683-3D25-A758-60659D7CF5A6}"/>
          </ac:picMkLst>
        </pc:picChg>
        <pc:picChg chg="del">
          <ac:chgData name="Julie Coonen (TME)" userId="51164e49-3b41-49b4-a8b4-5774fdf1f1fc" providerId="ADAL" clId="{C0029387-1BDF-4C30-BEAE-63B38E74B141}" dt="2024-06-05T08:43:56.383" v="15" actId="478"/>
          <ac:picMkLst>
            <pc:docMk/>
            <pc:sldMk cId="827429632" sldId="608"/>
            <ac:picMk id="14" creationId="{7C81E8ED-1A3B-BAA4-024E-937F47A0C1CC}"/>
          </ac:picMkLst>
        </pc:picChg>
        <pc:picChg chg="del">
          <ac:chgData name="Julie Coonen (TME)" userId="51164e49-3b41-49b4-a8b4-5774fdf1f1fc" providerId="ADAL" clId="{C0029387-1BDF-4C30-BEAE-63B38E74B141}" dt="2024-06-05T08:44:54.238" v="23" actId="478"/>
          <ac:picMkLst>
            <pc:docMk/>
            <pc:sldMk cId="827429632" sldId="608"/>
            <ac:picMk id="15" creationId="{6A66D773-F827-5EFA-F2C9-5C6F2F95C6F1}"/>
          </ac:picMkLst>
        </pc:picChg>
        <pc:picChg chg="del">
          <ac:chgData name="Julie Coonen (TME)" userId="51164e49-3b41-49b4-a8b4-5774fdf1f1fc" providerId="ADAL" clId="{C0029387-1BDF-4C30-BEAE-63B38E74B141}" dt="2024-06-05T08:43:51.719" v="13" actId="478"/>
          <ac:picMkLst>
            <pc:docMk/>
            <pc:sldMk cId="827429632" sldId="608"/>
            <ac:picMk id="16" creationId="{891A735C-9082-2BBB-EE17-CA03466AD14B}"/>
          </ac:picMkLst>
        </pc:picChg>
        <pc:picChg chg="add del mod">
          <ac:chgData name="Julie Coonen (TME)" userId="51164e49-3b41-49b4-a8b4-5774fdf1f1fc" providerId="ADAL" clId="{C0029387-1BDF-4C30-BEAE-63B38E74B141}" dt="2024-06-05T08:44:22.278" v="19"/>
          <ac:picMkLst>
            <pc:docMk/>
            <pc:sldMk cId="827429632" sldId="608"/>
            <ac:picMk id="19" creationId="{62F143A3-4746-B69D-C581-152AA173670F}"/>
          </ac:picMkLst>
        </pc:picChg>
        <pc:picChg chg="add mod">
          <ac:chgData name="Julie Coonen (TME)" userId="51164e49-3b41-49b4-a8b4-5774fdf1f1fc" providerId="ADAL" clId="{C0029387-1BDF-4C30-BEAE-63B38E74B141}" dt="2024-06-05T08:44:37.011" v="22" actId="164"/>
          <ac:picMkLst>
            <pc:docMk/>
            <pc:sldMk cId="827429632" sldId="608"/>
            <ac:picMk id="20" creationId="{DA6CA820-235D-B7A6-DE18-473DC7B1F2FA}"/>
          </ac:picMkLst>
        </pc:picChg>
        <pc:picChg chg="add mod">
          <ac:chgData name="Julie Coonen (TME)" userId="51164e49-3b41-49b4-a8b4-5774fdf1f1fc" providerId="ADAL" clId="{C0029387-1BDF-4C30-BEAE-63B38E74B141}" dt="2024-06-05T08:44:37.011" v="22" actId="164"/>
          <ac:picMkLst>
            <pc:docMk/>
            <pc:sldMk cId="827429632" sldId="608"/>
            <ac:picMk id="21" creationId="{2A651BEF-AB76-C97C-E860-C32762026739}"/>
          </ac:picMkLst>
        </pc:picChg>
        <pc:picChg chg="add mod">
          <ac:chgData name="Julie Coonen (TME)" userId="51164e49-3b41-49b4-a8b4-5774fdf1f1fc" providerId="ADAL" clId="{C0029387-1BDF-4C30-BEAE-63B38E74B141}" dt="2024-06-05T08:44:37.011" v="22" actId="164"/>
          <ac:picMkLst>
            <pc:docMk/>
            <pc:sldMk cId="827429632" sldId="608"/>
            <ac:picMk id="22" creationId="{581EF6B1-6B0D-D85F-B743-5C58E1E5A1C4}"/>
          </ac:picMkLst>
        </pc:picChg>
        <pc:picChg chg="add del mod">
          <ac:chgData name="Julie Coonen (TME)" userId="51164e49-3b41-49b4-a8b4-5774fdf1f1fc" providerId="ADAL" clId="{C0029387-1BDF-4C30-BEAE-63B38E74B141}" dt="2024-06-05T08:44:55.905" v="25"/>
          <ac:picMkLst>
            <pc:docMk/>
            <pc:sldMk cId="827429632" sldId="608"/>
            <ac:picMk id="24" creationId="{ECE6B811-A5A8-398D-EEE9-956ADADD1F7C}"/>
          </ac:picMkLst>
        </pc:picChg>
        <pc:picChg chg="add del mod">
          <ac:chgData name="Julie Coonen (TME)" userId="51164e49-3b41-49b4-a8b4-5774fdf1f1fc" providerId="ADAL" clId="{C0029387-1BDF-4C30-BEAE-63B38E74B141}" dt="2024-06-05T08:44:55.905" v="25"/>
          <ac:picMkLst>
            <pc:docMk/>
            <pc:sldMk cId="827429632" sldId="608"/>
            <ac:picMk id="25" creationId="{12ED97EF-0566-1FC5-D448-033AF7AC4F0F}"/>
          </ac:picMkLst>
        </pc:picChg>
        <pc:picChg chg="add mod">
          <ac:chgData name="Julie Coonen (TME)" userId="51164e49-3b41-49b4-a8b4-5774fdf1f1fc" providerId="ADAL" clId="{C0029387-1BDF-4C30-BEAE-63B38E74B141}" dt="2024-06-05T08:45:08.951" v="27" actId="164"/>
          <ac:picMkLst>
            <pc:docMk/>
            <pc:sldMk cId="827429632" sldId="608"/>
            <ac:picMk id="26" creationId="{ED0AE022-979B-1262-145D-A26979B0D04F}"/>
          </ac:picMkLst>
        </pc:picChg>
        <pc:picChg chg="add mod">
          <ac:chgData name="Julie Coonen (TME)" userId="51164e49-3b41-49b4-a8b4-5774fdf1f1fc" providerId="ADAL" clId="{C0029387-1BDF-4C30-BEAE-63B38E74B141}" dt="2024-06-05T08:45:08.951" v="27" actId="164"/>
          <ac:picMkLst>
            <pc:docMk/>
            <pc:sldMk cId="827429632" sldId="608"/>
            <ac:picMk id="27" creationId="{83062D7C-30EC-D7D9-ECB3-5B315E822B0B}"/>
          </ac:picMkLst>
        </pc:picChg>
        <pc:picChg chg="add mod">
          <ac:chgData name="Julie Coonen (TME)" userId="51164e49-3b41-49b4-a8b4-5774fdf1f1fc" providerId="ADAL" clId="{C0029387-1BDF-4C30-BEAE-63B38E74B141}" dt="2024-06-05T08:45:08.951" v="27" actId="164"/>
          <ac:picMkLst>
            <pc:docMk/>
            <pc:sldMk cId="827429632" sldId="608"/>
            <ac:picMk id="28" creationId="{A7881A1C-730A-F612-51DF-3DF57EE5DB95}"/>
          </ac:picMkLst>
        </pc:picChg>
      </pc:sldChg>
      <pc:sldChg chg="addSp delSp modSp del mod">
        <pc:chgData name="Julie Coonen (TME)" userId="51164e49-3b41-49b4-a8b4-5774fdf1f1fc" providerId="ADAL" clId="{C0029387-1BDF-4C30-BEAE-63B38E74B141}" dt="2024-06-05T09:16:30.368" v="302" actId="47"/>
        <pc:sldMkLst>
          <pc:docMk/>
          <pc:sldMk cId="516396322" sldId="609"/>
        </pc:sldMkLst>
        <pc:spChg chg="del">
          <ac:chgData name="Julie Coonen (TME)" userId="51164e49-3b41-49b4-a8b4-5774fdf1f1fc" providerId="ADAL" clId="{C0029387-1BDF-4C30-BEAE-63B38E74B141}" dt="2024-06-05T08:53:52.486" v="29" actId="478"/>
          <ac:spMkLst>
            <pc:docMk/>
            <pc:sldMk cId="516396322" sldId="609"/>
            <ac:spMk id="25" creationId="{AE5620F3-FD6A-02D7-CE0C-4162FA058BC9}"/>
          </ac:spMkLst>
        </pc:spChg>
        <pc:spChg chg="del">
          <ac:chgData name="Julie Coonen (TME)" userId="51164e49-3b41-49b4-a8b4-5774fdf1f1fc" providerId="ADAL" clId="{C0029387-1BDF-4C30-BEAE-63B38E74B141}" dt="2024-06-05T08:54:00.477" v="34" actId="478"/>
          <ac:spMkLst>
            <pc:docMk/>
            <pc:sldMk cId="516396322" sldId="609"/>
            <ac:spMk id="26" creationId="{D3C8449B-59C8-6A24-B310-09B41BF80BBB}"/>
          </ac:spMkLst>
        </pc:spChg>
        <pc:picChg chg="del mod">
          <ac:chgData name="Julie Coonen (TME)" userId="51164e49-3b41-49b4-a8b4-5774fdf1f1fc" providerId="ADAL" clId="{C0029387-1BDF-4C30-BEAE-63B38E74B141}" dt="2024-06-05T08:54:01.711" v="36" actId="478"/>
          <ac:picMkLst>
            <pc:docMk/>
            <pc:sldMk cId="516396322" sldId="609"/>
            <ac:picMk id="3" creationId="{179BAD72-BEAF-5AAB-BF07-0361357D79C6}"/>
          </ac:picMkLst>
        </pc:picChg>
        <pc:picChg chg="del">
          <ac:chgData name="Julie Coonen (TME)" userId="51164e49-3b41-49b4-a8b4-5774fdf1f1fc" providerId="ADAL" clId="{C0029387-1BDF-4C30-BEAE-63B38E74B141}" dt="2024-06-05T08:54:00.477" v="34" actId="478"/>
          <ac:picMkLst>
            <pc:docMk/>
            <pc:sldMk cId="516396322" sldId="609"/>
            <ac:picMk id="4" creationId="{71AC6AA8-4214-4840-B0F2-064D62EDB67A}"/>
          </ac:picMkLst>
        </pc:picChg>
        <pc:picChg chg="add mod">
          <ac:chgData name="Julie Coonen (TME)" userId="51164e49-3b41-49b4-a8b4-5774fdf1f1fc" providerId="ADAL" clId="{C0029387-1BDF-4C30-BEAE-63B38E74B141}" dt="2024-06-05T08:53:55.901" v="33"/>
          <ac:picMkLst>
            <pc:docMk/>
            <pc:sldMk cId="516396322" sldId="609"/>
            <ac:picMk id="5" creationId="{41921F63-3860-63AB-7C75-77D5DEFEE812}"/>
          </ac:picMkLst>
        </pc:picChg>
        <pc:picChg chg="add mod">
          <ac:chgData name="Julie Coonen (TME)" userId="51164e49-3b41-49b4-a8b4-5774fdf1f1fc" providerId="ADAL" clId="{C0029387-1BDF-4C30-BEAE-63B38E74B141}" dt="2024-06-05T08:53:55.901" v="33"/>
          <ac:picMkLst>
            <pc:docMk/>
            <pc:sldMk cId="516396322" sldId="609"/>
            <ac:picMk id="6" creationId="{307A3766-7615-8CC4-9D20-4ADE6298ED5A}"/>
          </ac:picMkLst>
        </pc:picChg>
        <pc:picChg chg="add mod">
          <ac:chgData name="Julie Coonen (TME)" userId="51164e49-3b41-49b4-a8b4-5774fdf1f1fc" providerId="ADAL" clId="{C0029387-1BDF-4C30-BEAE-63B38E74B141}" dt="2024-06-05T08:53:55.901" v="33"/>
          <ac:picMkLst>
            <pc:docMk/>
            <pc:sldMk cId="516396322" sldId="609"/>
            <ac:picMk id="7" creationId="{06A9DB40-DC38-EFBA-A58E-C75FF58A169C}"/>
          </ac:picMkLst>
        </pc:picChg>
        <pc:picChg chg="add del mod">
          <ac:chgData name="Julie Coonen (TME)" userId="51164e49-3b41-49b4-a8b4-5774fdf1f1fc" providerId="ADAL" clId="{C0029387-1BDF-4C30-BEAE-63B38E74B141}" dt="2024-06-05T08:54:20.125" v="38" actId="478"/>
          <ac:picMkLst>
            <pc:docMk/>
            <pc:sldMk cId="516396322" sldId="609"/>
            <ac:picMk id="8" creationId="{E1C1EF5F-B206-C594-BB75-FB5805F30554}"/>
          </ac:picMkLst>
        </pc:picChg>
        <pc:picChg chg="add del mod">
          <ac:chgData name="Julie Coonen (TME)" userId="51164e49-3b41-49b4-a8b4-5774fdf1f1fc" providerId="ADAL" clId="{C0029387-1BDF-4C30-BEAE-63B38E74B141}" dt="2024-06-05T08:54:20.125" v="38" actId="478"/>
          <ac:picMkLst>
            <pc:docMk/>
            <pc:sldMk cId="516396322" sldId="609"/>
            <ac:picMk id="9" creationId="{5B84FDD9-D85B-5361-A763-ADA5E24EC223}"/>
          </ac:picMkLst>
        </pc:picChg>
        <pc:picChg chg="add mod">
          <ac:chgData name="Julie Coonen (TME)" userId="51164e49-3b41-49b4-a8b4-5774fdf1f1fc" providerId="ADAL" clId="{C0029387-1BDF-4C30-BEAE-63B38E74B141}" dt="2024-06-05T08:54:20.968" v="39"/>
          <ac:picMkLst>
            <pc:docMk/>
            <pc:sldMk cId="516396322" sldId="609"/>
            <ac:picMk id="10" creationId="{48BB5D59-C599-CE32-D6CD-F11531C124DA}"/>
          </ac:picMkLst>
        </pc:picChg>
        <pc:picChg chg="add mod">
          <ac:chgData name="Julie Coonen (TME)" userId="51164e49-3b41-49b4-a8b4-5774fdf1f1fc" providerId="ADAL" clId="{C0029387-1BDF-4C30-BEAE-63B38E74B141}" dt="2024-06-05T08:54:20.968" v="39"/>
          <ac:picMkLst>
            <pc:docMk/>
            <pc:sldMk cId="516396322" sldId="609"/>
            <ac:picMk id="11" creationId="{69C9047D-A156-559C-2438-98580893AC21}"/>
          </ac:picMkLst>
        </pc:picChg>
        <pc:picChg chg="add mod">
          <ac:chgData name="Julie Coonen (TME)" userId="51164e49-3b41-49b4-a8b4-5774fdf1f1fc" providerId="ADAL" clId="{C0029387-1BDF-4C30-BEAE-63B38E74B141}" dt="2024-06-05T08:54:20.968" v="39"/>
          <ac:picMkLst>
            <pc:docMk/>
            <pc:sldMk cId="516396322" sldId="609"/>
            <ac:picMk id="12" creationId="{7542DB45-5FE2-943C-FBDD-ABE525DA5CC8}"/>
          </ac:picMkLst>
        </pc:picChg>
        <pc:picChg chg="del mod">
          <ac:chgData name="Julie Coonen (TME)" userId="51164e49-3b41-49b4-a8b4-5774fdf1f1fc" providerId="ADAL" clId="{C0029387-1BDF-4C30-BEAE-63B38E74B141}" dt="2024-06-05T08:53:53.554" v="31" actId="478"/>
          <ac:picMkLst>
            <pc:docMk/>
            <pc:sldMk cId="516396322" sldId="609"/>
            <ac:picMk id="19" creationId="{3C1F92A3-75A9-04A3-BB02-27F602EFDF1A}"/>
          </ac:picMkLst>
        </pc:picChg>
        <pc:picChg chg="del">
          <ac:chgData name="Julie Coonen (TME)" userId="51164e49-3b41-49b4-a8b4-5774fdf1f1fc" providerId="ADAL" clId="{C0029387-1BDF-4C30-BEAE-63B38E74B141}" dt="2024-06-05T08:54:00.477" v="34" actId="478"/>
          <ac:picMkLst>
            <pc:docMk/>
            <pc:sldMk cId="516396322" sldId="609"/>
            <ac:picMk id="22" creationId="{264FFB80-EC1C-E1FA-49D8-AE411C9465C3}"/>
          </ac:picMkLst>
        </pc:picChg>
        <pc:picChg chg="del">
          <ac:chgData name="Julie Coonen (TME)" userId="51164e49-3b41-49b4-a8b4-5774fdf1f1fc" providerId="ADAL" clId="{C0029387-1BDF-4C30-BEAE-63B38E74B141}" dt="2024-06-05T08:53:55.346" v="32" actId="478"/>
          <ac:picMkLst>
            <pc:docMk/>
            <pc:sldMk cId="516396322" sldId="609"/>
            <ac:picMk id="23" creationId="{EF16F004-FCD4-188E-8BC3-05C5EBC9CD3B}"/>
          </ac:picMkLst>
        </pc:picChg>
        <pc:picChg chg="del">
          <ac:chgData name="Julie Coonen (TME)" userId="51164e49-3b41-49b4-a8b4-5774fdf1f1fc" providerId="ADAL" clId="{C0029387-1BDF-4C30-BEAE-63B38E74B141}" dt="2024-06-05T08:53:52.486" v="29" actId="478"/>
          <ac:picMkLst>
            <pc:docMk/>
            <pc:sldMk cId="516396322" sldId="609"/>
            <ac:picMk id="24" creationId="{43B1EF7E-55DE-6ACD-85D8-AB6B69C1C6F1}"/>
          </ac:picMkLst>
        </pc:picChg>
      </pc:sldChg>
      <pc:sldChg chg="addSp delSp modSp mod">
        <pc:chgData name="Julie Coonen (TME)" userId="51164e49-3b41-49b4-a8b4-5774fdf1f1fc" providerId="ADAL" clId="{C0029387-1BDF-4C30-BEAE-63B38E74B141}" dt="2024-06-05T09:43:27.312" v="795" actId="20577"/>
        <pc:sldMkLst>
          <pc:docMk/>
          <pc:sldMk cId="3447604314" sldId="610"/>
        </pc:sldMkLst>
        <pc:spChg chg="mod">
          <ac:chgData name="Julie Coonen (TME)" userId="51164e49-3b41-49b4-a8b4-5774fdf1f1fc" providerId="ADAL" clId="{C0029387-1BDF-4C30-BEAE-63B38E74B141}" dt="2024-06-05T09:43:27.312" v="795" actId="20577"/>
          <ac:spMkLst>
            <pc:docMk/>
            <pc:sldMk cId="3447604314" sldId="610"/>
            <ac:spMk id="5" creationId="{0AC776B2-75C9-55E0-5796-34787089F8C4}"/>
          </ac:spMkLst>
        </pc:spChg>
        <pc:spChg chg="mod">
          <ac:chgData name="Julie Coonen (TME)" userId="51164e49-3b41-49b4-a8b4-5774fdf1f1fc" providerId="ADAL" clId="{C0029387-1BDF-4C30-BEAE-63B38E74B141}" dt="2024-06-05T09:43:25.161" v="793" actId="20577"/>
          <ac:spMkLst>
            <pc:docMk/>
            <pc:sldMk cId="3447604314" sldId="610"/>
            <ac:spMk id="6" creationId="{06B1DC38-9CDF-60E8-8031-CCE42DD8A0F8}"/>
          </ac:spMkLst>
        </pc:spChg>
        <pc:grpChg chg="del">
          <ac:chgData name="Julie Coonen (TME)" userId="51164e49-3b41-49b4-a8b4-5774fdf1f1fc" providerId="ADAL" clId="{C0029387-1BDF-4C30-BEAE-63B38E74B141}" dt="2024-06-05T09:17:01.586" v="303" actId="478"/>
          <ac:grpSpMkLst>
            <pc:docMk/>
            <pc:sldMk cId="3447604314" sldId="610"/>
            <ac:grpSpMk id="7" creationId="{D9A6C89D-154B-95BB-9793-F54530C93DD4}"/>
          </ac:grpSpMkLst>
        </pc:grpChg>
        <pc:grpChg chg="del">
          <ac:chgData name="Julie Coonen (TME)" userId="51164e49-3b41-49b4-a8b4-5774fdf1f1fc" providerId="ADAL" clId="{C0029387-1BDF-4C30-BEAE-63B38E74B141}" dt="2024-06-05T09:17:05.604" v="305" actId="478"/>
          <ac:grpSpMkLst>
            <pc:docMk/>
            <pc:sldMk cId="3447604314" sldId="610"/>
            <ac:grpSpMk id="13" creationId="{54C54539-7AE7-B2D1-263B-224069A33ECD}"/>
          </ac:grpSpMkLst>
        </pc:grpChg>
        <pc:grpChg chg="add mod">
          <ac:chgData name="Julie Coonen (TME)" userId="51164e49-3b41-49b4-a8b4-5774fdf1f1fc" providerId="ADAL" clId="{C0029387-1BDF-4C30-BEAE-63B38E74B141}" dt="2024-06-05T09:18:48.830" v="403" actId="1076"/>
          <ac:grpSpMkLst>
            <pc:docMk/>
            <pc:sldMk cId="3447604314" sldId="610"/>
            <ac:grpSpMk id="20" creationId="{B435F808-5CF6-E619-481E-992F53117806}"/>
          </ac:grpSpMkLst>
        </pc:grpChg>
        <pc:grpChg chg="add mod">
          <ac:chgData name="Julie Coonen (TME)" userId="51164e49-3b41-49b4-a8b4-5774fdf1f1fc" providerId="ADAL" clId="{C0029387-1BDF-4C30-BEAE-63B38E74B141}" dt="2024-06-05T09:18:46.742" v="402" actId="1076"/>
          <ac:grpSpMkLst>
            <pc:docMk/>
            <pc:sldMk cId="3447604314" sldId="610"/>
            <ac:grpSpMk id="22" creationId="{361E576F-88CB-A439-CB07-9CE15FD5F328}"/>
          </ac:grpSpMkLst>
        </pc:grpChg>
        <pc:picChg chg="add mod">
          <ac:chgData name="Julie Coonen (TME)" userId="51164e49-3b41-49b4-a8b4-5774fdf1f1fc" providerId="ADAL" clId="{C0029387-1BDF-4C30-BEAE-63B38E74B141}" dt="2024-06-05T09:17:58.389" v="395" actId="164"/>
          <ac:picMkLst>
            <pc:docMk/>
            <pc:sldMk cId="3447604314" sldId="610"/>
            <ac:picMk id="3" creationId="{DB15C6CD-2C8F-6CA6-D645-F1FC05D2D4DB}"/>
          </ac:picMkLst>
        </pc:picChg>
        <pc:picChg chg="add mod">
          <ac:chgData name="Julie Coonen (TME)" userId="51164e49-3b41-49b4-a8b4-5774fdf1f1fc" providerId="ADAL" clId="{C0029387-1BDF-4C30-BEAE-63B38E74B141}" dt="2024-06-05T09:18:36.093" v="400" actId="164"/>
          <ac:picMkLst>
            <pc:docMk/>
            <pc:sldMk cId="3447604314" sldId="610"/>
            <ac:picMk id="4" creationId="{42C52CA7-D1E4-7140-66EF-61EC027F89CD}"/>
          </ac:picMkLst>
        </pc:picChg>
        <pc:picChg chg="del">
          <ac:chgData name="Julie Coonen (TME)" userId="51164e49-3b41-49b4-a8b4-5774fdf1f1fc" providerId="ADAL" clId="{C0029387-1BDF-4C30-BEAE-63B38E74B141}" dt="2024-06-05T09:17:03.803" v="304" actId="478"/>
          <ac:picMkLst>
            <pc:docMk/>
            <pc:sldMk cId="3447604314" sldId="610"/>
            <ac:picMk id="12" creationId="{CC06857E-0668-B204-C202-925E8F16F5A9}"/>
          </ac:picMkLst>
        </pc:picChg>
        <pc:picChg chg="del">
          <ac:chgData name="Julie Coonen (TME)" userId="51164e49-3b41-49b4-a8b4-5774fdf1f1fc" providerId="ADAL" clId="{C0029387-1BDF-4C30-BEAE-63B38E74B141}" dt="2024-06-05T09:17:07.396" v="306" actId="478"/>
          <ac:picMkLst>
            <pc:docMk/>
            <pc:sldMk cId="3447604314" sldId="610"/>
            <ac:picMk id="16" creationId="{0FB1685C-FCD9-61DF-E5D1-61A5F5AB0AE1}"/>
          </ac:picMkLst>
        </pc:picChg>
        <pc:picChg chg="add del mod">
          <ac:chgData name="Julie Coonen (TME)" userId="51164e49-3b41-49b4-a8b4-5774fdf1f1fc" providerId="ADAL" clId="{C0029387-1BDF-4C30-BEAE-63B38E74B141}" dt="2024-06-05T09:17:46.683" v="390" actId="478"/>
          <ac:picMkLst>
            <pc:docMk/>
            <pc:sldMk cId="3447604314" sldId="610"/>
            <ac:picMk id="17" creationId="{0D1A18F5-FC9C-F921-6CB1-21D2D2666C45}"/>
          </ac:picMkLst>
        </pc:picChg>
        <pc:picChg chg="add del mod">
          <ac:chgData name="Julie Coonen (TME)" userId="51164e49-3b41-49b4-a8b4-5774fdf1f1fc" providerId="ADAL" clId="{C0029387-1BDF-4C30-BEAE-63B38E74B141}" dt="2024-06-05T09:17:48.273" v="391" actId="478"/>
          <ac:picMkLst>
            <pc:docMk/>
            <pc:sldMk cId="3447604314" sldId="610"/>
            <ac:picMk id="18" creationId="{A67F5096-59B5-C393-DF7F-2AD82ABB88B3}"/>
          </ac:picMkLst>
        </pc:picChg>
        <pc:picChg chg="add mod">
          <ac:chgData name="Julie Coonen (TME)" userId="51164e49-3b41-49b4-a8b4-5774fdf1f1fc" providerId="ADAL" clId="{C0029387-1BDF-4C30-BEAE-63B38E74B141}" dt="2024-06-05T09:17:58.389" v="395" actId="164"/>
          <ac:picMkLst>
            <pc:docMk/>
            <pc:sldMk cId="3447604314" sldId="610"/>
            <ac:picMk id="19" creationId="{9F325D6A-35AC-5E33-8445-928B8F9C1C76}"/>
          </ac:picMkLst>
        </pc:picChg>
        <pc:picChg chg="add mod">
          <ac:chgData name="Julie Coonen (TME)" userId="51164e49-3b41-49b4-a8b4-5774fdf1f1fc" providerId="ADAL" clId="{C0029387-1BDF-4C30-BEAE-63B38E74B141}" dt="2024-06-05T09:18:36.093" v="400" actId="164"/>
          <ac:picMkLst>
            <pc:docMk/>
            <pc:sldMk cId="3447604314" sldId="610"/>
            <ac:picMk id="21" creationId="{40EAF0F7-4D61-6C56-4202-A71BD393E08A}"/>
          </ac:picMkLst>
        </pc:picChg>
      </pc:sldChg>
      <pc:sldChg chg="modSp del mod">
        <pc:chgData name="Julie Coonen (TME)" userId="51164e49-3b41-49b4-a8b4-5774fdf1f1fc" providerId="ADAL" clId="{C0029387-1BDF-4C30-BEAE-63B38E74B141}" dt="2024-06-05T09:45:20.961" v="819" actId="47"/>
        <pc:sldMkLst>
          <pc:docMk/>
          <pc:sldMk cId="735546671" sldId="611"/>
        </pc:sldMkLst>
        <pc:spChg chg="mod">
          <ac:chgData name="Julie Coonen (TME)" userId="51164e49-3b41-49b4-a8b4-5774fdf1f1fc" providerId="ADAL" clId="{C0029387-1BDF-4C30-BEAE-63B38E74B141}" dt="2024-06-05T09:43:33.502" v="799" actId="20577"/>
          <ac:spMkLst>
            <pc:docMk/>
            <pc:sldMk cId="735546671" sldId="611"/>
            <ac:spMk id="3" creationId="{E69433CB-3CF7-D798-34D8-27B70DE044E2}"/>
          </ac:spMkLst>
        </pc:spChg>
        <pc:spChg chg="mod">
          <ac:chgData name="Julie Coonen (TME)" userId="51164e49-3b41-49b4-a8b4-5774fdf1f1fc" providerId="ADAL" clId="{C0029387-1BDF-4C30-BEAE-63B38E74B141}" dt="2024-06-05T09:43:30.823" v="797" actId="20577"/>
          <ac:spMkLst>
            <pc:docMk/>
            <pc:sldMk cId="735546671" sldId="611"/>
            <ac:spMk id="4" creationId="{EB5A0E24-6D8C-3AD7-F05C-E25F566BF5DD}"/>
          </ac:spMkLst>
        </pc:spChg>
      </pc:sldChg>
      <pc:sldChg chg="addSp delSp modSp mod">
        <pc:chgData name="Julie Coonen (TME)" userId="51164e49-3b41-49b4-a8b4-5774fdf1f1fc" providerId="ADAL" clId="{C0029387-1BDF-4C30-BEAE-63B38E74B141}" dt="2024-06-05T09:45:25.715" v="823" actId="20577"/>
        <pc:sldMkLst>
          <pc:docMk/>
          <pc:sldMk cId="3650354604" sldId="612"/>
        </pc:sldMkLst>
        <pc:spChg chg="add del mod">
          <ac:chgData name="Julie Coonen (TME)" userId="51164e49-3b41-49b4-a8b4-5774fdf1f1fc" providerId="ADAL" clId="{C0029387-1BDF-4C30-BEAE-63B38E74B141}" dt="2024-06-05T09:20:40.594" v="457" actId="478"/>
          <ac:spMkLst>
            <pc:docMk/>
            <pc:sldMk cId="3650354604" sldId="612"/>
            <ac:spMk id="3" creationId="{3D052B49-2236-D6E8-CEA0-7651D399B8DE}"/>
          </ac:spMkLst>
        </pc:spChg>
        <pc:spChg chg="mod">
          <ac:chgData name="Julie Coonen (TME)" userId="51164e49-3b41-49b4-a8b4-5774fdf1f1fc" providerId="ADAL" clId="{C0029387-1BDF-4C30-BEAE-63B38E74B141}" dt="2024-06-05T09:45:25.715" v="823" actId="20577"/>
          <ac:spMkLst>
            <pc:docMk/>
            <pc:sldMk cId="3650354604" sldId="612"/>
            <ac:spMk id="5" creationId="{ABFFC03D-A69C-677F-94B7-1082B1050358}"/>
          </ac:spMkLst>
        </pc:spChg>
        <pc:spChg chg="mod">
          <ac:chgData name="Julie Coonen (TME)" userId="51164e49-3b41-49b4-a8b4-5774fdf1f1fc" providerId="ADAL" clId="{C0029387-1BDF-4C30-BEAE-63B38E74B141}" dt="2024-06-05T09:45:23.718" v="821" actId="20577"/>
          <ac:spMkLst>
            <pc:docMk/>
            <pc:sldMk cId="3650354604" sldId="612"/>
            <ac:spMk id="6" creationId="{63E5ECEB-C8AF-56F9-1A6F-CA117A491349}"/>
          </ac:spMkLst>
        </pc:spChg>
        <pc:grpChg chg="del">
          <ac:chgData name="Julie Coonen (TME)" userId="51164e49-3b41-49b4-a8b4-5774fdf1f1fc" providerId="ADAL" clId="{C0029387-1BDF-4C30-BEAE-63B38E74B141}" dt="2024-06-05T09:20:41.338" v="458" actId="478"/>
          <ac:grpSpMkLst>
            <pc:docMk/>
            <pc:sldMk cId="3650354604" sldId="612"/>
            <ac:grpSpMk id="11" creationId="{289B386D-C8A0-A184-F8E7-B810AD9FE862}"/>
          </ac:grpSpMkLst>
        </pc:grpChg>
        <pc:grpChg chg="add mod">
          <ac:chgData name="Julie Coonen (TME)" userId="51164e49-3b41-49b4-a8b4-5774fdf1f1fc" providerId="ADAL" clId="{C0029387-1BDF-4C30-BEAE-63B38E74B141}" dt="2024-06-05T09:23:29.248" v="501" actId="1076"/>
          <ac:grpSpMkLst>
            <pc:docMk/>
            <pc:sldMk cId="3650354604" sldId="612"/>
            <ac:grpSpMk id="20" creationId="{9E3F8787-7CCE-60EE-84E4-F977DBA0D0D5}"/>
          </ac:grpSpMkLst>
        </pc:grpChg>
        <pc:picChg chg="add del mod">
          <ac:chgData name="Julie Coonen (TME)" userId="51164e49-3b41-49b4-a8b4-5774fdf1f1fc" providerId="ADAL" clId="{C0029387-1BDF-4C30-BEAE-63B38E74B141}" dt="2024-06-05T09:22:03.163" v="477" actId="478"/>
          <ac:picMkLst>
            <pc:docMk/>
            <pc:sldMk cId="3650354604" sldId="612"/>
            <ac:picMk id="4" creationId="{F2143EF1-0873-D9A7-09AD-15FEDB9C9A55}"/>
          </ac:picMkLst>
        </pc:picChg>
        <pc:picChg chg="del mod">
          <ac:chgData name="Julie Coonen (TME)" userId="51164e49-3b41-49b4-a8b4-5774fdf1f1fc" providerId="ADAL" clId="{C0029387-1BDF-4C30-BEAE-63B38E74B141}" dt="2024-06-05T09:21:53.691" v="471" actId="478"/>
          <ac:picMkLst>
            <pc:docMk/>
            <pc:sldMk cId="3650354604" sldId="612"/>
            <ac:picMk id="8" creationId="{A1FCD634-F6B9-48E4-C2E0-DBFE3C557737}"/>
          </ac:picMkLst>
        </pc:picChg>
        <pc:picChg chg="add del mod">
          <ac:chgData name="Julie Coonen (TME)" userId="51164e49-3b41-49b4-a8b4-5774fdf1f1fc" providerId="ADAL" clId="{C0029387-1BDF-4C30-BEAE-63B38E74B141}" dt="2024-06-05T09:23:21.774" v="499" actId="164"/>
          <ac:picMkLst>
            <pc:docMk/>
            <pc:sldMk cId="3650354604" sldId="612"/>
            <ac:picMk id="9" creationId="{10B4F0B3-9678-3D35-EC38-68668008F120}"/>
          </ac:picMkLst>
        </pc:picChg>
        <pc:picChg chg="del mod">
          <ac:chgData name="Julie Coonen (TME)" userId="51164e49-3b41-49b4-a8b4-5774fdf1f1fc" providerId="ADAL" clId="{C0029387-1BDF-4C30-BEAE-63B38E74B141}" dt="2024-06-05T09:21:55.569" v="472" actId="478"/>
          <ac:picMkLst>
            <pc:docMk/>
            <pc:sldMk cId="3650354604" sldId="612"/>
            <ac:picMk id="10" creationId="{CC413DA3-E04F-31E0-B327-88885C6C74E4}"/>
          </ac:picMkLst>
        </pc:picChg>
        <pc:picChg chg="add del mod">
          <ac:chgData name="Julie Coonen (TME)" userId="51164e49-3b41-49b4-a8b4-5774fdf1f1fc" providerId="ADAL" clId="{C0029387-1BDF-4C30-BEAE-63B38E74B141}" dt="2024-06-05T09:22:00.005" v="475"/>
          <ac:picMkLst>
            <pc:docMk/>
            <pc:sldMk cId="3650354604" sldId="612"/>
            <ac:picMk id="15" creationId="{B77EA8A1-E6FD-155C-CBCC-5153D73E0ED7}"/>
          </ac:picMkLst>
        </pc:picChg>
        <pc:picChg chg="add mod">
          <ac:chgData name="Julie Coonen (TME)" userId="51164e49-3b41-49b4-a8b4-5774fdf1f1fc" providerId="ADAL" clId="{C0029387-1BDF-4C30-BEAE-63B38E74B141}" dt="2024-06-05T09:22:08.161" v="479" actId="1076"/>
          <ac:picMkLst>
            <pc:docMk/>
            <pc:sldMk cId="3650354604" sldId="612"/>
            <ac:picMk id="16" creationId="{5C2BEEA8-F2D1-17BD-DB99-7220B0038E18}"/>
          </ac:picMkLst>
        </pc:picChg>
        <pc:picChg chg="add mod ord">
          <ac:chgData name="Julie Coonen (TME)" userId="51164e49-3b41-49b4-a8b4-5774fdf1f1fc" providerId="ADAL" clId="{C0029387-1BDF-4C30-BEAE-63B38E74B141}" dt="2024-06-05T09:22:43.792" v="489" actId="167"/>
          <ac:picMkLst>
            <pc:docMk/>
            <pc:sldMk cId="3650354604" sldId="612"/>
            <ac:picMk id="17" creationId="{0FB516FE-0E5D-D6A2-09E0-26CFD57976EF}"/>
          </ac:picMkLst>
        </pc:picChg>
        <pc:picChg chg="add mod">
          <ac:chgData name="Julie Coonen (TME)" userId="51164e49-3b41-49b4-a8b4-5774fdf1f1fc" providerId="ADAL" clId="{C0029387-1BDF-4C30-BEAE-63B38E74B141}" dt="2024-06-05T09:22:54.529" v="491" actId="1076"/>
          <ac:picMkLst>
            <pc:docMk/>
            <pc:sldMk cId="3650354604" sldId="612"/>
            <ac:picMk id="18" creationId="{7188DFBF-F9BA-7B74-ED1A-C153661C3043}"/>
          </ac:picMkLst>
        </pc:picChg>
        <pc:picChg chg="add mod ord">
          <ac:chgData name="Julie Coonen (TME)" userId="51164e49-3b41-49b4-a8b4-5774fdf1f1fc" providerId="ADAL" clId="{C0029387-1BDF-4C30-BEAE-63B38E74B141}" dt="2024-06-05T09:23:21.774" v="499" actId="164"/>
          <ac:picMkLst>
            <pc:docMk/>
            <pc:sldMk cId="3650354604" sldId="612"/>
            <ac:picMk id="19" creationId="{B1F19D12-686C-24AC-C9B2-EC53B30711B4}"/>
          </ac:picMkLst>
        </pc:picChg>
      </pc:sldChg>
      <pc:sldChg chg="addSp delSp modSp mod">
        <pc:chgData name="Julie Coonen (TME)" userId="51164e49-3b41-49b4-a8b4-5774fdf1f1fc" providerId="ADAL" clId="{C0029387-1BDF-4C30-BEAE-63B38E74B141}" dt="2024-06-05T09:45:32.193" v="827" actId="20577"/>
        <pc:sldMkLst>
          <pc:docMk/>
          <pc:sldMk cId="3514486623" sldId="613"/>
        </pc:sldMkLst>
        <pc:spChg chg="mod">
          <ac:chgData name="Julie Coonen (TME)" userId="51164e49-3b41-49b4-a8b4-5774fdf1f1fc" providerId="ADAL" clId="{C0029387-1BDF-4C30-BEAE-63B38E74B141}" dt="2024-06-05T09:45:32.193" v="827" actId="20577"/>
          <ac:spMkLst>
            <pc:docMk/>
            <pc:sldMk cId="3514486623" sldId="613"/>
            <ac:spMk id="3" creationId="{740DE4A2-37C2-6F2C-5648-A5DEAD4288B1}"/>
          </ac:spMkLst>
        </pc:spChg>
        <pc:spChg chg="mod">
          <ac:chgData name="Julie Coonen (TME)" userId="51164e49-3b41-49b4-a8b4-5774fdf1f1fc" providerId="ADAL" clId="{C0029387-1BDF-4C30-BEAE-63B38E74B141}" dt="2024-06-05T09:45:30.093" v="825" actId="20577"/>
          <ac:spMkLst>
            <pc:docMk/>
            <pc:sldMk cId="3514486623" sldId="613"/>
            <ac:spMk id="4" creationId="{83200D7F-5DBC-8639-CF20-2263E89E6DE0}"/>
          </ac:spMkLst>
        </pc:spChg>
        <pc:spChg chg="add del mod">
          <ac:chgData name="Julie Coonen (TME)" userId="51164e49-3b41-49b4-a8b4-5774fdf1f1fc" providerId="ADAL" clId="{C0029387-1BDF-4C30-BEAE-63B38E74B141}" dt="2024-06-05T08:54:58.018" v="41"/>
          <ac:spMkLst>
            <pc:docMk/>
            <pc:sldMk cId="3514486623" sldId="613"/>
            <ac:spMk id="5" creationId="{3500BD25-BF60-D9C6-E605-F356427175D9}"/>
          </ac:spMkLst>
        </pc:spChg>
        <pc:grpChg chg="del">
          <ac:chgData name="Julie Coonen (TME)" userId="51164e49-3b41-49b4-a8b4-5774fdf1f1fc" providerId="ADAL" clId="{C0029387-1BDF-4C30-BEAE-63B38E74B141}" dt="2024-06-05T09:23:45.951" v="502" actId="165"/>
          <ac:grpSpMkLst>
            <pc:docMk/>
            <pc:sldMk cId="3514486623" sldId="613"/>
            <ac:grpSpMk id="15" creationId="{12797A89-6F1B-0EA9-9BAE-1B3EA05DF216}"/>
          </ac:grpSpMkLst>
        </pc:grpChg>
        <pc:grpChg chg="del">
          <ac:chgData name="Julie Coonen (TME)" userId="51164e49-3b41-49b4-a8b4-5774fdf1f1fc" providerId="ADAL" clId="{C0029387-1BDF-4C30-BEAE-63B38E74B141}" dt="2024-06-05T09:36:02.290" v="644" actId="165"/>
          <ac:grpSpMkLst>
            <pc:docMk/>
            <pc:sldMk cId="3514486623" sldId="613"/>
            <ac:grpSpMk id="18" creationId="{4330D1AC-E4BF-3D6E-DC2A-76114A21E2B7}"/>
          </ac:grpSpMkLst>
        </pc:grpChg>
        <pc:picChg chg="add mod ord">
          <ac:chgData name="Julie Coonen (TME)" userId="51164e49-3b41-49b4-a8b4-5774fdf1f1fc" providerId="ADAL" clId="{C0029387-1BDF-4C30-BEAE-63B38E74B141}" dt="2024-06-05T09:24:19.311" v="510" actId="167"/>
          <ac:picMkLst>
            <pc:docMk/>
            <pc:sldMk cId="3514486623" sldId="613"/>
            <ac:picMk id="5" creationId="{D3FA79DE-D2DC-8D5C-101F-F4E7A12C4242}"/>
          </ac:picMkLst>
        </pc:picChg>
        <pc:picChg chg="add mod">
          <ac:chgData name="Julie Coonen (TME)" userId="51164e49-3b41-49b4-a8b4-5774fdf1f1fc" providerId="ADAL" clId="{C0029387-1BDF-4C30-BEAE-63B38E74B141}" dt="2024-06-05T09:24:30.474" v="512" actId="1076"/>
          <ac:picMkLst>
            <pc:docMk/>
            <pc:sldMk cId="3514486623" sldId="613"/>
            <ac:picMk id="6" creationId="{5D363000-27CE-06D5-5164-5F18F8A11FC6}"/>
          </ac:picMkLst>
        </pc:picChg>
        <pc:picChg chg="add mod ord">
          <ac:chgData name="Julie Coonen (TME)" userId="51164e49-3b41-49b4-a8b4-5774fdf1f1fc" providerId="ADAL" clId="{C0029387-1BDF-4C30-BEAE-63B38E74B141}" dt="2024-06-05T09:36:24.411" v="653" actId="167"/>
          <ac:picMkLst>
            <pc:docMk/>
            <pc:sldMk cId="3514486623" sldId="613"/>
            <ac:picMk id="8" creationId="{29628F8E-0A2A-A190-DB4F-132D189241A2}"/>
          </ac:picMkLst>
        </pc:picChg>
        <pc:picChg chg="del mod topLvl">
          <ac:chgData name="Julie Coonen (TME)" userId="51164e49-3b41-49b4-a8b4-5774fdf1f1fc" providerId="ADAL" clId="{C0029387-1BDF-4C30-BEAE-63B38E74B141}" dt="2024-06-05T09:23:52.463" v="504" actId="478"/>
          <ac:picMkLst>
            <pc:docMk/>
            <pc:sldMk cId="3514486623" sldId="613"/>
            <ac:picMk id="16" creationId="{24B294E3-5A81-F6E2-15F5-D6B4627CCAA8}"/>
          </ac:picMkLst>
        </pc:picChg>
        <pc:picChg chg="mod ord topLvl">
          <ac:chgData name="Julie Coonen (TME)" userId="51164e49-3b41-49b4-a8b4-5774fdf1f1fc" providerId="ADAL" clId="{C0029387-1BDF-4C30-BEAE-63B38E74B141}" dt="2024-06-05T09:23:50.985" v="503" actId="167"/>
          <ac:picMkLst>
            <pc:docMk/>
            <pc:sldMk cId="3514486623" sldId="613"/>
            <ac:picMk id="17" creationId="{45F5D539-77DE-E7E7-F61C-A1A0C53DEED9}"/>
          </ac:picMkLst>
        </pc:picChg>
        <pc:picChg chg="del mod topLvl">
          <ac:chgData name="Julie Coonen (TME)" userId="51164e49-3b41-49b4-a8b4-5774fdf1f1fc" providerId="ADAL" clId="{C0029387-1BDF-4C30-BEAE-63B38E74B141}" dt="2024-06-05T09:36:08.816" v="646" actId="478"/>
          <ac:picMkLst>
            <pc:docMk/>
            <pc:sldMk cId="3514486623" sldId="613"/>
            <ac:picMk id="19" creationId="{590F5E36-96C2-3F8A-EF32-C249A3B2D04E}"/>
          </ac:picMkLst>
        </pc:picChg>
        <pc:picChg chg="mod ord topLvl">
          <ac:chgData name="Julie Coonen (TME)" userId="51164e49-3b41-49b4-a8b4-5774fdf1f1fc" providerId="ADAL" clId="{C0029387-1BDF-4C30-BEAE-63B38E74B141}" dt="2024-06-05T09:36:07.147" v="645" actId="167"/>
          <ac:picMkLst>
            <pc:docMk/>
            <pc:sldMk cId="3514486623" sldId="613"/>
            <ac:picMk id="20" creationId="{CB51511B-4ED6-A32B-29BA-15C3AADECE9F}"/>
          </ac:picMkLst>
        </pc:picChg>
        <pc:picChg chg="mod topLvl">
          <ac:chgData name="Julie Coonen (TME)" userId="51164e49-3b41-49b4-a8b4-5774fdf1f1fc" providerId="ADAL" clId="{C0029387-1BDF-4C30-BEAE-63B38E74B141}" dt="2024-06-05T09:36:29.175" v="679" actId="1035"/>
          <ac:picMkLst>
            <pc:docMk/>
            <pc:sldMk cId="3514486623" sldId="613"/>
            <ac:picMk id="21" creationId="{69493592-4C38-CA49-E21B-2293292CB461}"/>
          </ac:picMkLst>
        </pc:picChg>
      </pc:sldChg>
      <pc:sldChg chg="addSp delSp modSp mod">
        <pc:chgData name="Julie Coonen (TME)" userId="51164e49-3b41-49b4-a8b4-5774fdf1f1fc" providerId="ADAL" clId="{C0029387-1BDF-4C30-BEAE-63B38E74B141}" dt="2024-06-05T09:46:11.133" v="906" actId="20577"/>
        <pc:sldMkLst>
          <pc:docMk/>
          <pc:sldMk cId="1385563281" sldId="614"/>
        </pc:sldMkLst>
        <pc:spChg chg="mod">
          <ac:chgData name="Julie Coonen (TME)" userId="51164e49-3b41-49b4-a8b4-5774fdf1f1fc" providerId="ADAL" clId="{C0029387-1BDF-4C30-BEAE-63B38E74B141}" dt="2024-06-05T09:45:43.648" v="829" actId="20577"/>
          <ac:spMkLst>
            <pc:docMk/>
            <pc:sldMk cId="1385563281" sldId="614"/>
            <ac:spMk id="5" creationId="{E7B279B5-A5F4-DA92-BA87-C06A2AA8E025}"/>
          </ac:spMkLst>
        </pc:spChg>
        <pc:spChg chg="mod">
          <ac:chgData name="Julie Coonen (TME)" userId="51164e49-3b41-49b4-a8b4-5774fdf1f1fc" providerId="ADAL" clId="{C0029387-1BDF-4C30-BEAE-63B38E74B141}" dt="2024-06-05T09:46:11.133" v="906" actId="20577"/>
          <ac:spMkLst>
            <pc:docMk/>
            <pc:sldMk cId="1385563281" sldId="614"/>
            <ac:spMk id="6" creationId="{497A8107-DEE5-42CC-4DA4-F3A235FC7240}"/>
          </ac:spMkLst>
        </pc:spChg>
        <pc:grpChg chg="del">
          <ac:chgData name="Julie Coonen (TME)" userId="51164e49-3b41-49b4-a8b4-5774fdf1f1fc" providerId="ADAL" clId="{C0029387-1BDF-4C30-BEAE-63B38E74B141}" dt="2024-06-05T09:37:12.015" v="723" actId="165"/>
          <ac:grpSpMkLst>
            <pc:docMk/>
            <pc:sldMk cId="1385563281" sldId="614"/>
            <ac:grpSpMk id="8" creationId="{BAAD2091-0A5E-8DD5-5F88-B72B30030D77}"/>
          </ac:grpSpMkLst>
        </pc:grpChg>
        <pc:grpChg chg="add del">
          <ac:chgData name="Julie Coonen (TME)" userId="51164e49-3b41-49b4-a8b4-5774fdf1f1fc" providerId="ADAL" clId="{C0029387-1BDF-4C30-BEAE-63B38E74B141}" dt="2024-06-05T09:39:27.299" v="747" actId="165"/>
          <ac:grpSpMkLst>
            <pc:docMk/>
            <pc:sldMk cId="1385563281" sldId="614"/>
            <ac:grpSpMk id="12" creationId="{97798A54-F7E3-1991-4FB2-508C9E0E300B}"/>
          </ac:grpSpMkLst>
        </pc:grpChg>
        <pc:picChg chg="add del mod ord">
          <ac:chgData name="Julie Coonen (TME)" userId="51164e49-3b41-49b4-a8b4-5774fdf1f1fc" providerId="ADAL" clId="{C0029387-1BDF-4C30-BEAE-63B38E74B141}" dt="2024-06-05T09:40:22.410" v="769" actId="478"/>
          <ac:picMkLst>
            <pc:docMk/>
            <pc:sldMk cId="1385563281" sldId="614"/>
            <ac:picMk id="3" creationId="{144D5B6B-EAF9-18A7-4817-325EE689FC58}"/>
          </ac:picMkLst>
        </pc:picChg>
        <pc:picChg chg="add del mod">
          <ac:chgData name="Julie Coonen (TME)" userId="51164e49-3b41-49b4-a8b4-5774fdf1f1fc" providerId="ADAL" clId="{C0029387-1BDF-4C30-BEAE-63B38E74B141}" dt="2024-06-05T09:39:23.943" v="745"/>
          <ac:picMkLst>
            <pc:docMk/>
            <pc:sldMk cId="1385563281" sldId="614"/>
            <ac:picMk id="4" creationId="{1109B2A5-5C49-A69F-4A8B-CABE160E9EDE}"/>
          </ac:picMkLst>
        </pc:picChg>
        <pc:picChg chg="add mod ord">
          <ac:chgData name="Julie Coonen (TME)" userId="51164e49-3b41-49b4-a8b4-5774fdf1f1fc" providerId="ADAL" clId="{C0029387-1BDF-4C30-BEAE-63B38E74B141}" dt="2024-06-05T09:39:45.917" v="757" actId="167"/>
          <ac:picMkLst>
            <pc:docMk/>
            <pc:sldMk cId="1385563281" sldId="614"/>
            <ac:picMk id="7" creationId="{D4107584-9EDC-68A9-0F5D-372DF59AB205}"/>
          </ac:picMkLst>
        </pc:picChg>
        <pc:picChg chg="del mod ord topLvl">
          <ac:chgData name="Julie Coonen (TME)" userId="51164e49-3b41-49b4-a8b4-5774fdf1f1fc" providerId="ADAL" clId="{C0029387-1BDF-4C30-BEAE-63B38E74B141}" dt="2024-06-05T09:37:18.541" v="726" actId="478"/>
          <ac:picMkLst>
            <pc:docMk/>
            <pc:sldMk cId="1385563281" sldId="614"/>
            <ac:picMk id="9" creationId="{3D0C0C4E-108F-E403-1CE5-747819C27202}"/>
          </ac:picMkLst>
        </pc:picChg>
        <pc:picChg chg="mod ord topLvl">
          <ac:chgData name="Julie Coonen (TME)" userId="51164e49-3b41-49b4-a8b4-5774fdf1f1fc" providerId="ADAL" clId="{C0029387-1BDF-4C30-BEAE-63B38E74B141}" dt="2024-06-05T09:40:21.123" v="768" actId="167"/>
          <ac:picMkLst>
            <pc:docMk/>
            <pc:sldMk cId="1385563281" sldId="614"/>
            <ac:picMk id="10" creationId="{0774526B-C286-A4C7-FA53-B370C1AE5D3A}"/>
          </ac:picMkLst>
        </pc:picChg>
        <pc:picChg chg="del mod ord topLvl">
          <ac:chgData name="Julie Coonen (TME)" userId="51164e49-3b41-49b4-a8b4-5774fdf1f1fc" providerId="ADAL" clId="{C0029387-1BDF-4C30-BEAE-63B38E74B141}" dt="2024-06-05T09:37:41.518" v="738" actId="478"/>
          <ac:picMkLst>
            <pc:docMk/>
            <pc:sldMk cId="1385563281" sldId="614"/>
            <ac:picMk id="11" creationId="{AAE91BB4-2FD6-A7F8-79DA-2039AE8DA356}"/>
          </ac:picMkLst>
        </pc:picChg>
        <pc:picChg chg="del mod topLvl">
          <ac:chgData name="Julie Coonen (TME)" userId="51164e49-3b41-49b4-a8b4-5774fdf1f1fc" providerId="ADAL" clId="{C0029387-1BDF-4C30-BEAE-63B38E74B141}" dt="2024-06-05T09:39:36.213" v="752" actId="478"/>
          <ac:picMkLst>
            <pc:docMk/>
            <pc:sldMk cId="1385563281" sldId="614"/>
            <ac:picMk id="13" creationId="{DFC68CD7-7E86-513B-96B5-4C08DBF44E7A}"/>
          </ac:picMkLst>
        </pc:picChg>
        <pc:picChg chg="add del mod ord topLvl">
          <ac:chgData name="Julie Coonen (TME)" userId="51164e49-3b41-49b4-a8b4-5774fdf1f1fc" providerId="ADAL" clId="{C0029387-1BDF-4C30-BEAE-63B38E74B141}" dt="2024-06-05T09:39:48.647" v="759" actId="1076"/>
          <ac:picMkLst>
            <pc:docMk/>
            <pc:sldMk cId="1385563281" sldId="614"/>
            <ac:picMk id="14" creationId="{EBA90980-10DE-2C5B-9D44-FD9A343E0FAE}"/>
          </ac:picMkLst>
        </pc:picChg>
        <pc:picChg chg="add mod ord">
          <ac:chgData name="Julie Coonen (TME)" userId="51164e49-3b41-49b4-a8b4-5774fdf1f1fc" providerId="ADAL" clId="{C0029387-1BDF-4C30-BEAE-63B38E74B141}" dt="2024-06-05T09:40:29.948" v="773" actId="167"/>
          <ac:picMkLst>
            <pc:docMk/>
            <pc:sldMk cId="1385563281" sldId="614"/>
            <ac:picMk id="15" creationId="{780F9FA1-AB7D-9830-170A-10A25C17C601}"/>
          </ac:picMkLst>
        </pc:picChg>
        <pc:picChg chg="mod topLvl">
          <ac:chgData name="Julie Coonen (TME)" userId="51164e49-3b41-49b4-a8b4-5774fdf1f1fc" providerId="ADAL" clId="{C0029387-1BDF-4C30-BEAE-63B38E74B141}" dt="2024-06-05T09:39:53.875" v="766" actId="1035"/>
          <ac:picMkLst>
            <pc:docMk/>
            <pc:sldMk cId="1385563281" sldId="614"/>
            <ac:picMk id="22" creationId="{20EE3D34-490D-EB84-0F8E-D7F6D1D4355F}"/>
          </ac:picMkLst>
        </pc:picChg>
      </pc:sldChg>
      <pc:sldChg chg="addSp delSp modSp mod">
        <pc:chgData name="Julie Coonen (TME)" userId="51164e49-3b41-49b4-a8b4-5774fdf1f1fc" providerId="ADAL" clId="{C0029387-1BDF-4C30-BEAE-63B38E74B141}" dt="2024-06-05T09:55:01.468" v="1190" actId="20577"/>
        <pc:sldMkLst>
          <pc:docMk/>
          <pc:sldMk cId="3558802976" sldId="615"/>
        </pc:sldMkLst>
        <pc:spChg chg="mod">
          <ac:chgData name="Julie Coonen (TME)" userId="51164e49-3b41-49b4-a8b4-5774fdf1f1fc" providerId="ADAL" clId="{C0029387-1BDF-4C30-BEAE-63B38E74B141}" dt="2024-06-05T09:55:01.468" v="1190" actId="20577"/>
          <ac:spMkLst>
            <pc:docMk/>
            <pc:sldMk cId="3558802976" sldId="615"/>
            <ac:spMk id="2" creationId="{BA1EE3A2-6FEB-4F8D-BBF7-38C4382B2C9E}"/>
          </ac:spMkLst>
        </pc:spChg>
        <pc:spChg chg="mod">
          <ac:chgData name="Julie Coonen (TME)" userId="51164e49-3b41-49b4-a8b4-5774fdf1f1fc" providerId="ADAL" clId="{C0029387-1BDF-4C30-BEAE-63B38E74B141}" dt="2024-06-05T09:51:05.104" v="1141" actId="20577"/>
          <ac:spMkLst>
            <pc:docMk/>
            <pc:sldMk cId="3558802976" sldId="615"/>
            <ac:spMk id="3" creationId="{03E8EAF9-F6CB-E490-4E41-D33CCE4D666D}"/>
          </ac:spMkLst>
        </pc:spChg>
        <pc:spChg chg="mod">
          <ac:chgData name="Julie Coonen (TME)" userId="51164e49-3b41-49b4-a8b4-5774fdf1f1fc" providerId="ADAL" clId="{C0029387-1BDF-4C30-BEAE-63B38E74B141}" dt="2024-06-05T09:50:38.173" v="1096" actId="20577"/>
          <ac:spMkLst>
            <pc:docMk/>
            <pc:sldMk cId="3558802976" sldId="615"/>
            <ac:spMk id="4" creationId="{8F10ABBB-2C04-8AB9-753D-EE70CE9ED3C8}"/>
          </ac:spMkLst>
        </pc:spChg>
        <pc:spChg chg="add mod">
          <ac:chgData name="Julie Coonen (TME)" userId="51164e49-3b41-49b4-a8b4-5774fdf1f1fc" providerId="ADAL" clId="{C0029387-1BDF-4C30-BEAE-63B38E74B141}" dt="2024-06-05T09:51:09.987" v="1142"/>
          <ac:spMkLst>
            <pc:docMk/>
            <pc:sldMk cId="3558802976" sldId="615"/>
            <ac:spMk id="5" creationId="{E1ABE3D5-B9B5-1C0C-DCCC-2F9E3574569E}"/>
          </ac:spMkLst>
        </pc:spChg>
        <pc:spChg chg="add mod">
          <ac:chgData name="Julie Coonen (TME)" userId="51164e49-3b41-49b4-a8b4-5774fdf1f1fc" providerId="ADAL" clId="{C0029387-1BDF-4C30-BEAE-63B38E74B141}" dt="2024-06-05T09:53:15.485" v="1161" actId="1076"/>
          <ac:spMkLst>
            <pc:docMk/>
            <pc:sldMk cId="3558802976" sldId="615"/>
            <ac:spMk id="10" creationId="{75E68747-0B6B-DAC8-3AB8-BB905CB95E7C}"/>
          </ac:spMkLst>
        </pc:spChg>
        <pc:grpChg chg="del ord">
          <ac:chgData name="Julie Coonen (TME)" userId="51164e49-3b41-49b4-a8b4-5774fdf1f1fc" providerId="ADAL" clId="{C0029387-1BDF-4C30-BEAE-63B38E74B141}" dt="2024-06-05T09:51:15.407" v="1143" actId="478"/>
          <ac:grpSpMkLst>
            <pc:docMk/>
            <pc:sldMk cId="3558802976" sldId="615"/>
            <ac:grpSpMk id="7" creationId="{5E7C4092-C480-4C95-5176-5EF8C5D0DCB8}"/>
          </ac:grpSpMkLst>
        </pc:grpChg>
        <pc:grpChg chg="add del">
          <ac:chgData name="Julie Coonen (TME)" userId="51164e49-3b41-49b4-a8b4-5774fdf1f1fc" providerId="ADAL" clId="{C0029387-1BDF-4C30-BEAE-63B38E74B141}" dt="2024-06-05T09:50:48.195" v="1101" actId="478"/>
          <ac:grpSpMkLst>
            <pc:docMk/>
            <pc:sldMk cId="3558802976" sldId="615"/>
            <ac:grpSpMk id="15" creationId="{62588F01-47E1-6CCC-08D4-AC302B12E288}"/>
          </ac:grpSpMkLst>
        </pc:grpChg>
        <pc:grpChg chg="del ord">
          <ac:chgData name="Julie Coonen (TME)" userId="51164e49-3b41-49b4-a8b4-5774fdf1f1fc" providerId="ADAL" clId="{C0029387-1BDF-4C30-BEAE-63B38E74B141}" dt="2024-06-05T09:51:17.858" v="1144" actId="478"/>
          <ac:grpSpMkLst>
            <pc:docMk/>
            <pc:sldMk cId="3558802976" sldId="615"/>
            <ac:grpSpMk id="19" creationId="{AC2FEE51-DC50-3BC0-DE39-8D74A33F2E4F}"/>
          </ac:grpSpMkLst>
        </pc:grpChg>
        <pc:picChg chg="add del mod">
          <ac:chgData name="Julie Coonen (TME)" userId="51164e49-3b41-49b4-a8b4-5774fdf1f1fc" providerId="ADAL" clId="{C0029387-1BDF-4C30-BEAE-63B38E74B141}" dt="2024-06-05T09:52:16.601" v="1146"/>
          <ac:picMkLst>
            <pc:docMk/>
            <pc:sldMk cId="3558802976" sldId="615"/>
            <ac:picMk id="6" creationId="{6C04CC59-72F0-451C-9414-F936C8ACF956}"/>
          </ac:picMkLst>
        </pc:picChg>
        <pc:picChg chg="add mod ord">
          <ac:chgData name="Julie Coonen (TME)" userId="51164e49-3b41-49b4-a8b4-5774fdf1f1fc" providerId="ADAL" clId="{C0029387-1BDF-4C30-BEAE-63B38E74B141}" dt="2024-06-05T09:52:47.071" v="1156" actId="167"/>
          <ac:picMkLst>
            <pc:docMk/>
            <pc:sldMk cId="3558802976" sldId="615"/>
            <ac:picMk id="8" creationId="{A77149FD-F9F5-2CFB-C361-9D5B3F3E2CA1}"/>
          </ac:picMkLst>
        </pc:picChg>
        <pc:picChg chg="add mod ord">
          <ac:chgData name="Julie Coonen (TME)" userId="51164e49-3b41-49b4-a8b4-5774fdf1f1fc" providerId="ADAL" clId="{C0029387-1BDF-4C30-BEAE-63B38E74B141}" dt="2024-06-05T09:53:03.676" v="1159" actId="167"/>
          <ac:picMkLst>
            <pc:docMk/>
            <pc:sldMk cId="3558802976" sldId="615"/>
            <ac:picMk id="9" creationId="{F3697A11-4598-596B-84E8-95A62E8E3C66}"/>
          </ac:picMkLst>
        </pc:picChg>
        <pc:picChg chg="del topLvl">
          <ac:chgData name="Julie Coonen (TME)" userId="51164e49-3b41-49b4-a8b4-5774fdf1f1fc" providerId="ADAL" clId="{C0029387-1BDF-4C30-BEAE-63B38E74B141}" dt="2024-06-05T09:51:15.407" v="1143" actId="478"/>
          <ac:picMkLst>
            <pc:docMk/>
            <pc:sldMk cId="3558802976" sldId="615"/>
            <ac:picMk id="16" creationId="{38944AE5-9BBD-7F19-5BD7-C9018964F093}"/>
          </ac:picMkLst>
        </pc:picChg>
        <pc:picChg chg="del">
          <ac:chgData name="Julie Coonen (TME)" userId="51164e49-3b41-49b4-a8b4-5774fdf1f1fc" providerId="ADAL" clId="{C0029387-1BDF-4C30-BEAE-63B38E74B141}" dt="2024-06-05T09:50:48.195" v="1101" actId="478"/>
          <ac:picMkLst>
            <pc:docMk/>
            <pc:sldMk cId="3558802976" sldId="615"/>
            <ac:picMk id="17" creationId="{65E5AEE9-84B6-E26A-E86B-18C68B3BD001}"/>
          </ac:picMkLst>
        </pc:picChg>
        <pc:picChg chg="add del ord topLvl">
          <ac:chgData name="Julie Coonen (TME)" userId="51164e49-3b41-49b4-a8b4-5774fdf1f1fc" providerId="ADAL" clId="{C0029387-1BDF-4C30-BEAE-63B38E74B141}" dt="2024-06-05T09:51:15.407" v="1143" actId="478"/>
          <ac:picMkLst>
            <pc:docMk/>
            <pc:sldMk cId="3558802976" sldId="615"/>
            <ac:picMk id="18" creationId="{D453C90C-7837-B1D2-ACDE-76B731FB49D9}"/>
          </ac:picMkLst>
        </pc:picChg>
        <pc:picChg chg="del">
          <ac:chgData name="Julie Coonen (TME)" userId="51164e49-3b41-49b4-a8b4-5774fdf1f1fc" providerId="ADAL" clId="{C0029387-1BDF-4C30-BEAE-63B38E74B141}" dt="2024-06-05T09:50:54.222" v="1104" actId="478"/>
          <ac:picMkLst>
            <pc:docMk/>
            <pc:sldMk cId="3558802976" sldId="615"/>
            <ac:picMk id="20" creationId="{9A27EA14-720D-F423-1154-1CFFCD296D7A}"/>
          </ac:picMkLst>
        </pc:picChg>
        <pc:picChg chg="ord topLvl">
          <ac:chgData name="Julie Coonen (TME)" userId="51164e49-3b41-49b4-a8b4-5774fdf1f1fc" providerId="ADAL" clId="{C0029387-1BDF-4C30-BEAE-63B38E74B141}" dt="2024-06-05T09:52:41.980" v="1152" actId="167"/>
          <ac:picMkLst>
            <pc:docMk/>
            <pc:sldMk cId="3558802976" sldId="615"/>
            <ac:picMk id="21" creationId="{C491064E-DDBA-4123-9E6A-2A4A62E09859}"/>
          </ac:picMkLst>
        </pc:picChg>
        <pc:picChg chg="del topLvl">
          <ac:chgData name="Julie Coonen (TME)" userId="51164e49-3b41-49b4-a8b4-5774fdf1f1fc" providerId="ADAL" clId="{C0029387-1BDF-4C30-BEAE-63B38E74B141}" dt="2024-06-05T09:51:17.858" v="1144" actId="478"/>
          <ac:picMkLst>
            <pc:docMk/>
            <pc:sldMk cId="3558802976" sldId="615"/>
            <ac:picMk id="23" creationId="{133AD868-9CBA-AF74-709C-565ED8BED41F}"/>
          </ac:picMkLst>
        </pc:picChg>
      </pc:sldChg>
      <pc:sldChg chg="del">
        <pc:chgData name="Julie Coonen (TME)" userId="51164e49-3b41-49b4-a8b4-5774fdf1f1fc" providerId="ADAL" clId="{C0029387-1BDF-4C30-BEAE-63B38E74B141}" dt="2024-06-05T09:50:12.918" v="1086" actId="47"/>
        <pc:sldMkLst>
          <pc:docMk/>
          <pc:sldMk cId="2818050564" sldId="616"/>
        </pc:sldMkLst>
      </pc:sldChg>
      <pc:sldChg chg="del">
        <pc:chgData name="Julie Coonen (TME)" userId="51164e49-3b41-49b4-a8b4-5774fdf1f1fc" providerId="ADAL" clId="{C0029387-1BDF-4C30-BEAE-63B38E74B141}" dt="2024-06-05T09:50:12.918" v="1086" actId="47"/>
        <pc:sldMkLst>
          <pc:docMk/>
          <pc:sldMk cId="4266484072" sldId="617"/>
        </pc:sldMkLst>
      </pc:sldChg>
      <pc:sldChg chg="del">
        <pc:chgData name="Julie Coonen (TME)" userId="51164e49-3b41-49b4-a8b4-5774fdf1f1fc" providerId="ADAL" clId="{C0029387-1BDF-4C30-BEAE-63B38E74B141}" dt="2024-06-05T09:50:12.918" v="1086" actId="47"/>
        <pc:sldMkLst>
          <pc:docMk/>
          <pc:sldMk cId="1666669236" sldId="618"/>
        </pc:sldMkLst>
      </pc:sldChg>
      <pc:sldChg chg="del">
        <pc:chgData name="Julie Coonen (TME)" userId="51164e49-3b41-49b4-a8b4-5774fdf1f1fc" providerId="ADAL" clId="{C0029387-1BDF-4C30-BEAE-63B38E74B141}" dt="2024-06-05T09:50:12.918" v="1086" actId="47"/>
        <pc:sldMkLst>
          <pc:docMk/>
          <pc:sldMk cId="3648194988" sldId="619"/>
        </pc:sldMkLst>
      </pc:sldChg>
      <pc:sldChg chg="del">
        <pc:chgData name="Julie Coonen (TME)" userId="51164e49-3b41-49b4-a8b4-5774fdf1f1fc" providerId="ADAL" clId="{C0029387-1BDF-4C30-BEAE-63B38E74B141}" dt="2024-06-05T09:50:12.918" v="1086" actId="47"/>
        <pc:sldMkLst>
          <pc:docMk/>
          <pc:sldMk cId="3998972464" sldId="620"/>
        </pc:sldMkLst>
      </pc:sldChg>
      <pc:sldChg chg="del">
        <pc:chgData name="Julie Coonen (TME)" userId="51164e49-3b41-49b4-a8b4-5774fdf1f1fc" providerId="ADAL" clId="{C0029387-1BDF-4C30-BEAE-63B38E74B141}" dt="2024-06-05T09:50:12.918" v="1086" actId="47"/>
        <pc:sldMkLst>
          <pc:docMk/>
          <pc:sldMk cId="3079618212" sldId="621"/>
        </pc:sldMkLst>
      </pc:sldChg>
      <pc:sldChg chg="del">
        <pc:chgData name="Julie Coonen (TME)" userId="51164e49-3b41-49b4-a8b4-5774fdf1f1fc" providerId="ADAL" clId="{C0029387-1BDF-4C30-BEAE-63B38E74B141}" dt="2024-06-05T09:50:12.918" v="1086" actId="47"/>
        <pc:sldMkLst>
          <pc:docMk/>
          <pc:sldMk cId="1221589757" sldId="622"/>
        </pc:sldMkLst>
      </pc:sldChg>
      <pc:sldChg chg="del">
        <pc:chgData name="Julie Coonen (TME)" userId="51164e49-3b41-49b4-a8b4-5774fdf1f1fc" providerId="ADAL" clId="{C0029387-1BDF-4C30-BEAE-63B38E74B141}" dt="2024-06-05T09:50:12.918" v="1086" actId="47"/>
        <pc:sldMkLst>
          <pc:docMk/>
          <pc:sldMk cId="449032690" sldId="623"/>
        </pc:sldMkLst>
      </pc:sldChg>
      <pc:sldChg chg="addSp modSp new del mod">
        <pc:chgData name="Julie Coonen (TME)" userId="51164e49-3b41-49b4-a8b4-5774fdf1f1fc" providerId="ADAL" clId="{C0029387-1BDF-4C30-BEAE-63B38E74B141}" dt="2024-06-05T09:25:57.008" v="640" actId="47"/>
        <pc:sldMkLst>
          <pc:docMk/>
          <pc:sldMk cId="3401801165" sldId="624"/>
        </pc:sldMkLst>
        <pc:picChg chg="add mod">
          <ac:chgData name="Julie Coonen (TME)" userId="51164e49-3b41-49b4-a8b4-5774fdf1f1fc" providerId="ADAL" clId="{C0029387-1BDF-4C30-BEAE-63B38E74B141}" dt="2024-06-05T09:22:26.167" v="482"/>
          <ac:picMkLst>
            <pc:docMk/>
            <pc:sldMk cId="3401801165" sldId="624"/>
            <ac:picMk id="5" creationId="{16850023-AD8F-9B37-DD96-A78954F38006}"/>
          </ac:picMkLst>
        </pc:picChg>
        <pc:picChg chg="add mod">
          <ac:chgData name="Julie Coonen (TME)" userId="51164e49-3b41-49b4-a8b4-5774fdf1f1fc" providerId="ADAL" clId="{C0029387-1BDF-4C30-BEAE-63B38E74B141}" dt="2024-06-05T09:22:30.998" v="484" actId="1076"/>
          <ac:picMkLst>
            <pc:docMk/>
            <pc:sldMk cId="3401801165" sldId="624"/>
            <ac:picMk id="6" creationId="{DFDFA7FA-CD05-5430-EA9F-B1F09FE49619}"/>
          </ac:picMkLst>
        </pc:picChg>
        <pc:picChg chg="add mod">
          <ac:chgData name="Julie Coonen (TME)" userId="51164e49-3b41-49b4-a8b4-5774fdf1f1fc" providerId="ADAL" clId="{C0029387-1BDF-4C30-BEAE-63B38E74B141}" dt="2024-06-05T09:22:26.167" v="482"/>
          <ac:picMkLst>
            <pc:docMk/>
            <pc:sldMk cId="3401801165" sldId="624"/>
            <ac:picMk id="7" creationId="{071854E3-3FDF-CA40-EA1C-6949D147AEED}"/>
          </ac:picMkLst>
        </pc:picChg>
        <pc:picChg chg="add mod">
          <ac:chgData name="Julie Coonen (TME)" userId="51164e49-3b41-49b4-a8b4-5774fdf1f1fc" providerId="ADAL" clId="{C0029387-1BDF-4C30-BEAE-63B38E74B141}" dt="2024-06-05T09:22:28.441" v="483" actId="1076"/>
          <ac:picMkLst>
            <pc:docMk/>
            <pc:sldMk cId="3401801165" sldId="624"/>
            <ac:picMk id="8" creationId="{90535262-8E60-501D-8724-F1F774179829}"/>
          </ac:picMkLst>
        </pc:picChg>
        <pc:picChg chg="add mod">
          <ac:chgData name="Julie Coonen (TME)" userId="51164e49-3b41-49b4-a8b4-5774fdf1f1fc" providerId="ADAL" clId="{C0029387-1BDF-4C30-BEAE-63B38E74B141}" dt="2024-06-05T09:22:26.167" v="482"/>
          <ac:picMkLst>
            <pc:docMk/>
            <pc:sldMk cId="3401801165" sldId="624"/>
            <ac:picMk id="9" creationId="{3D314229-3C6C-C19D-44C2-AE53BFF07B3A}"/>
          </ac:picMkLst>
        </pc:picChg>
        <pc:picChg chg="add mod">
          <ac:chgData name="Julie Coonen (TME)" userId="51164e49-3b41-49b4-a8b4-5774fdf1f1fc" providerId="ADAL" clId="{C0029387-1BDF-4C30-BEAE-63B38E74B141}" dt="2024-06-05T09:24:00.633" v="505" actId="1076"/>
          <ac:picMkLst>
            <pc:docMk/>
            <pc:sldMk cId="3401801165" sldId="624"/>
            <ac:picMk id="10" creationId="{9D573D96-B1F0-6EBB-F20B-A53FCABA247C}"/>
          </ac:picMkLst>
        </pc:picChg>
        <pc:picChg chg="add mod">
          <ac:chgData name="Julie Coonen (TME)" userId="51164e49-3b41-49b4-a8b4-5774fdf1f1fc" providerId="ADAL" clId="{C0029387-1BDF-4C30-BEAE-63B38E74B141}" dt="2024-06-05T09:25:54.759" v="638" actId="1076"/>
          <ac:picMkLst>
            <pc:docMk/>
            <pc:sldMk cId="3401801165" sldId="624"/>
            <ac:picMk id="11" creationId="{0F546539-17F3-B170-D3D4-91D720C74EF1}"/>
          </ac:picMkLst>
        </pc:picChg>
        <pc:picChg chg="add mod">
          <ac:chgData name="Julie Coonen (TME)" userId="51164e49-3b41-49b4-a8b4-5774fdf1f1fc" providerId="ADAL" clId="{C0029387-1BDF-4C30-BEAE-63B38E74B141}" dt="2024-06-05T09:25:55.327" v="639" actId="1076"/>
          <ac:picMkLst>
            <pc:docMk/>
            <pc:sldMk cId="3401801165" sldId="624"/>
            <ac:picMk id="12" creationId="{6E3081EA-2E8C-709A-6120-00B749D1C06A}"/>
          </ac:picMkLst>
        </pc:picChg>
      </pc:sldChg>
      <pc:sldChg chg="addSp modSp new del mod">
        <pc:chgData name="Julie Coonen (TME)" userId="51164e49-3b41-49b4-a8b4-5774fdf1f1fc" providerId="ADAL" clId="{C0029387-1BDF-4C30-BEAE-63B38E74B141}" dt="2024-06-05T09:43:56.208" v="816" actId="47"/>
        <pc:sldMkLst>
          <pc:docMk/>
          <pc:sldMk cId="3710500804" sldId="624"/>
        </pc:sldMkLst>
        <pc:spChg chg="add mod">
          <ac:chgData name="Julie Coonen (TME)" userId="51164e49-3b41-49b4-a8b4-5774fdf1f1fc" providerId="ADAL" clId="{C0029387-1BDF-4C30-BEAE-63B38E74B141}" dt="2024-06-05T09:39:12.985" v="741"/>
          <ac:spMkLst>
            <pc:docMk/>
            <pc:sldMk cId="3710500804" sldId="624"/>
            <ac:spMk id="13" creationId="{CBCB980C-7949-4722-D0AD-8BB52A430B0E}"/>
          </ac:spMkLst>
        </pc:spChg>
        <pc:picChg chg="add mod">
          <ac:chgData name="Julie Coonen (TME)" userId="51164e49-3b41-49b4-a8b4-5774fdf1f1fc" providerId="ADAL" clId="{C0029387-1BDF-4C30-BEAE-63B38E74B141}" dt="2024-06-05T09:39:12.985" v="741"/>
          <ac:picMkLst>
            <pc:docMk/>
            <pc:sldMk cId="3710500804" sldId="624"/>
            <ac:picMk id="5" creationId="{69A7332E-29F4-91E2-ED41-F355AA498090}"/>
          </ac:picMkLst>
        </pc:picChg>
        <pc:picChg chg="add mod">
          <ac:chgData name="Julie Coonen (TME)" userId="51164e49-3b41-49b4-a8b4-5774fdf1f1fc" providerId="ADAL" clId="{C0029387-1BDF-4C30-BEAE-63B38E74B141}" dt="2024-06-05T09:39:12.985" v="741"/>
          <ac:picMkLst>
            <pc:docMk/>
            <pc:sldMk cId="3710500804" sldId="624"/>
            <ac:picMk id="6" creationId="{4B25065B-ECE4-AF45-CDD3-A1FE149456A8}"/>
          </ac:picMkLst>
        </pc:picChg>
        <pc:picChg chg="add mod">
          <ac:chgData name="Julie Coonen (TME)" userId="51164e49-3b41-49b4-a8b4-5774fdf1f1fc" providerId="ADAL" clId="{C0029387-1BDF-4C30-BEAE-63B38E74B141}" dt="2024-06-05T09:39:12.985" v="741"/>
          <ac:picMkLst>
            <pc:docMk/>
            <pc:sldMk cId="3710500804" sldId="624"/>
            <ac:picMk id="7" creationId="{3A2E857F-C420-7346-8A67-D506081AE60C}"/>
          </ac:picMkLst>
        </pc:picChg>
        <pc:picChg chg="add mod">
          <ac:chgData name="Julie Coonen (TME)" userId="51164e49-3b41-49b4-a8b4-5774fdf1f1fc" providerId="ADAL" clId="{C0029387-1BDF-4C30-BEAE-63B38E74B141}" dt="2024-06-05T09:39:12.985" v="741"/>
          <ac:picMkLst>
            <pc:docMk/>
            <pc:sldMk cId="3710500804" sldId="624"/>
            <ac:picMk id="8" creationId="{1CEDA0B7-B0DE-2590-7B4D-D1FB2CEC92F6}"/>
          </ac:picMkLst>
        </pc:picChg>
        <pc:picChg chg="add mod">
          <ac:chgData name="Julie Coonen (TME)" userId="51164e49-3b41-49b4-a8b4-5774fdf1f1fc" providerId="ADAL" clId="{C0029387-1BDF-4C30-BEAE-63B38E74B141}" dt="2024-06-05T09:39:14.690" v="742" actId="1076"/>
          <ac:picMkLst>
            <pc:docMk/>
            <pc:sldMk cId="3710500804" sldId="624"/>
            <ac:picMk id="9" creationId="{75749568-7330-4759-2D53-9FA64E897A23}"/>
          </ac:picMkLst>
        </pc:picChg>
        <pc:picChg chg="add mod">
          <ac:chgData name="Julie Coonen (TME)" userId="51164e49-3b41-49b4-a8b4-5774fdf1f1fc" providerId="ADAL" clId="{C0029387-1BDF-4C30-BEAE-63B38E74B141}" dt="2024-06-05T09:39:12.985" v="741"/>
          <ac:picMkLst>
            <pc:docMk/>
            <pc:sldMk cId="3710500804" sldId="624"/>
            <ac:picMk id="10" creationId="{A4A394F8-7EE3-773C-FF2C-338AE2A9DD99}"/>
          </ac:picMkLst>
        </pc:picChg>
        <pc:picChg chg="add mod">
          <ac:chgData name="Julie Coonen (TME)" userId="51164e49-3b41-49b4-a8b4-5774fdf1f1fc" providerId="ADAL" clId="{C0029387-1BDF-4C30-BEAE-63B38E74B141}" dt="2024-06-05T09:39:12.985" v="741"/>
          <ac:picMkLst>
            <pc:docMk/>
            <pc:sldMk cId="3710500804" sldId="624"/>
            <ac:picMk id="11" creationId="{92CAEB44-B8DC-4B90-02E8-06CFAB63C085}"/>
          </ac:picMkLst>
        </pc:picChg>
        <pc:picChg chg="add mod">
          <ac:chgData name="Julie Coonen (TME)" userId="51164e49-3b41-49b4-a8b4-5774fdf1f1fc" providerId="ADAL" clId="{C0029387-1BDF-4C30-BEAE-63B38E74B141}" dt="2024-06-05T09:39:12.985" v="741"/>
          <ac:picMkLst>
            <pc:docMk/>
            <pc:sldMk cId="3710500804" sldId="624"/>
            <ac:picMk id="12" creationId="{641115EE-E638-0C06-505E-2E4ECF5A17F1}"/>
          </ac:picMkLst>
        </pc:picChg>
        <pc:picChg chg="add mod">
          <ac:chgData name="Julie Coonen (TME)" userId="51164e49-3b41-49b4-a8b4-5774fdf1f1fc" providerId="ADAL" clId="{C0029387-1BDF-4C30-BEAE-63B38E74B141}" dt="2024-06-05T09:40:13.902" v="767"/>
          <ac:picMkLst>
            <pc:docMk/>
            <pc:sldMk cId="3710500804" sldId="624"/>
            <ac:picMk id="14" creationId="{6DDB6DED-52C6-674C-D4E1-AF4D4D4307BE}"/>
          </ac:picMkLst>
        </pc:picChg>
        <pc:picChg chg="add mod">
          <ac:chgData name="Julie Coonen (TME)" userId="51164e49-3b41-49b4-a8b4-5774fdf1f1fc" providerId="ADAL" clId="{C0029387-1BDF-4C30-BEAE-63B38E74B141}" dt="2024-06-05T09:40:13.902" v="767"/>
          <ac:picMkLst>
            <pc:docMk/>
            <pc:sldMk cId="3710500804" sldId="624"/>
            <ac:picMk id="15" creationId="{E8AD6C5C-6A98-C00F-C1EE-26914152A72F}"/>
          </ac:picMkLst>
        </pc:picChg>
        <pc:picChg chg="add mod">
          <ac:chgData name="Julie Coonen (TME)" userId="51164e49-3b41-49b4-a8b4-5774fdf1f1fc" providerId="ADAL" clId="{C0029387-1BDF-4C30-BEAE-63B38E74B141}" dt="2024-06-05T09:40:13.902" v="767"/>
          <ac:picMkLst>
            <pc:docMk/>
            <pc:sldMk cId="3710500804" sldId="624"/>
            <ac:picMk id="16" creationId="{DD743EDF-3F8B-015C-B288-FDA6E34E6DEF}"/>
          </ac:picMkLst>
        </pc:picChg>
      </pc:sldChg>
      <pc:sldChg chg="addSp modSp new add del mod">
        <pc:chgData name="Julie Coonen (TME)" userId="51164e49-3b41-49b4-a8b4-5774fdf1f1fc" providerId="ADAL" clId="{C0029387-1BDF-4C30-BEAE-63B38E74B141}" dt="2024-06-05T09:37:49.459" v="739" actId="47"/>
        <pc:sldMkLst>
          <pc:docMk/>
          <pc:sldMk cId="4205941126" sldId="624"/>
        </pc:sldMkLst>
        <pc:picChg chg="add mod">
          <ac:chgData name="Julie Coonen (TME)" userId="51164e49-3b41-49b4-a8b4-5774fdf1f1fc" providerId="ADAL" clId="{C0029387-1BDF-4C30-BEAE-63B38E74B141}" dt="2024-06-05T09:26:17.137" v="642"/>
          <ac:picMkLst>
            <pc:docMk/>
            <pc:sldMk cId="4205941126" sldId="624"/>
            <ac:picMk id="5" creationId="{149774A1-C22F-E21C-B774-1E60B14A5A20}"/>
          </ac:picMkLst>
        </pc:picChg>
        <pc:picChg chg="add mod">
          <ac:chgData name="Julie Coonen (TME)" userId="51164e49-3b41-49b4-a8b4-5774fdf1f1fc" providerId="ADAL" clId="{C0029387-1BDF-4C30-BEAE-63B38E74B141}" dt="2024-06-05T09:26:17.137" v="642"/>
          <ac:picMkLst>
            <pc:docMk/>
            <pc:sldMk cId="4205941126" sldId="624"/>
            <ac:picMk id="6" creationId="{B8547998-982B-C8CA-8719-FC6190250641}"/>
          </ac:picMkLst>
        </pc:picChg>
        <pc:picChg chg="add mod">
          <ac:chgData name="Julie Coonen (TME)" userId="51164e49-3b41-49b4-a8b4-5774fdf1f1fc" providerId="ADAL" clId="{C0029387-1BDF-4C30-BEAE-63B38E74B141}" dt="2024-06-05T09:26:17.137" v="642"/>
          <ac:picMkLst>
            <pc:docMk/>
            <pc:sldMk cId="4205941126" sldId="624"/>
            <ac:picMk id="7" creationId="{6652D8DC-111B-CAC1-8181-A6D57080C554}"/>
          </ac:picMkLst>
        </pc:picChg>
        <pc:picChg chg="add mod">
          <ac:chgData name="Julie Coonen (TME)" userId="51164e49-3b41-49b4-a8b4-5774fdf1f1fc" providerId="ADAL" clId="{C0029387-1BDF-4C30-BEAE-63B38E74B141}" dt="2024-06-05T09:26:19.079" v="643" actId="1076"/>
          <ac:picMkLst>
            <pc:docMk/>
            <pc:sldMk cId="4205941126" sldId="624"/>
            <ac:picMk id="8" creationId="{4C37AED9-52C0-8CE0-576F-07D708F7E401}"/>
          </ac:picMkLst>
        </pc:picChg>
        <pc:picChg chg="add mod">
          <ac:chgData name="Julie Coonen (TME)" userId="51164e49-3b41-49b4-a8b4-5774fdf1f1fc" providerId="ADAL" clId="{C0029387-1BDF-4C30-BEAE-63B38E74B141}" dt="2024-06-05T09:37:24.513" v="727" actId="1076"/>
          <ac:picMkLst>
            <pc:docMk/>
            <pc:sldMk cId="4205941126" sldId="624"/>
            <ac:picMk id="9" creationId="{02338665-1182-5F80-95A0-21D9A270E55A}"/>
          </ac:picMkLst>
        </pc:picChg>
        <pc:picChg chg="add mod">
          <ac:chgData name="Julie Coonen (TME)" userId="51164e49-3b41-49b4-a8b4-5774fdf1f1fc" providerId="ADAL" clId="{C0029387-1BDF-4C30-BEAE-63B38E74B141}" dt="2024-06-05T09:26:17.137" v="642"/>
          <ac:picMkLst>
            <pc:docMk/>
            <pc:sldMk cId="4205941126" sldId="624"/>
            <ac:picMk id="10" creationId="{5C98F5C3-2903-E07E-CBB2-B9124613A5A5}"/>
          </ac:picMkLst>
        </pc:picChg>
      </pc:sldChg>
      <pc:sldChg chg="addSp delSp modSp add del mod">
        <pc:chgData name="Julie Coonen (TME)" userId="51164e49-3b41-49b4-a8b4-5774fdf1f1fc" providerId="ADAL" clId="{C0029387-1BDF-4C30-BEAE-63B38E74B141}" dt="2024-06-05T09:49:11.199" v="1041" actId="2696"/>
        <pc:sldMkLst>
          <pc:docMk/>
          <pc:sldMk cId="4222965217" sldId="624"/>
        </pc:sldMkLst>
        <pc:spChg chg="mod">
          <ac:chgData name="Julie Coonen (TME)" userId="51164e49-3b41-49b4-a8b4-5774fdf1f1fc" providerId="ADAL" clId="{C0029387-1BDF-4C30-BEAE-63B38E74B141}" dt="2024-06-05T09:47:05.406" v="978" actId="20577"/>
          <ac:spMkLst>
            <pc:docMk/>
            <pc:sldMk cId="4222965217" sldId="624"/>
            <ac:spMk id="5" creationId="{E7B279B5-A5F4-DA92-BA87-C06A2AA8E025}"/>
          </ac:spMkLst>
        </pc:spChg>
        <pc:spChg chg="mod">
          <ac:chgData name="Julie Coonen (TME)" userId="51164e49-3b41-49b4-a8b4-5774fdf1f1fc" providerId="ADAL" clId="{C0029387-1BDF-4C30-BEAE-63B38E74B141}" dt="2024-06-05T09:47:24.865" v="1009" actId="20577"/>
          <ac:spMkLst>
            <pc:docMk/>
            <pc:sldMk cId="4222965217" sldId="624"/>
            <ac:spMk id="6" creationId="{497A8107-DEE5-42CC-4DA4-F3A235FC7240}"/>
          </ac:spMkLst>
        </pc:spChg>
        <pc:picChg chg="add mod ord">
          <ac:chgData name="Julie Coonen (TME)" userId="51164e49-3b41-49b4-a8b4-5774fdf1f1fc" providerId="ADAL" clId="{C0029387-1BDF-4C30-BEAE-63B38E74B141}" dt="2024-06-05T09:48:32.770" v="1035" actId="167"/>
          <ac:picMkLst>
            <pc:docMk/>
            <pc:sldMk cId="4222965217" sldId="624"/>
            <ac:picMk id="3" creationId="{9E7F2BB5-9680-6654-9D7D-90B355A109AE}"/>
          </ac:picMkLst>
        </pc:picChg>
        <pc:picChg chg="add mod ord">
          <ac:chgData name="Julie Coonen (TME)" userId="51164e49-3b41-49b4-a8b4-5774fdf1f1fc" providerId="ADAL" clId="{C0029387-1BDF-4C30-BEAE-63B38E74B141}" dt="2024-06-05T09:48:37.318" v="1036" actId="167"/>
          <ac:picMkLst>
            <pc:docMk/>
            <pc:sldMk cId="4222965217" sldId="624"/>
            <ac:picMk id="4" creationId="{07D95056-B271-6FCC-E883-3DAD08113D36}"/>
          </ac:picMkLst>
        </pc:picChg>
        <pc:picChg chg="del">
          <ac:chgData name="Julie Coonen (TME)" userId="51164e49-3b41-49b4-a8b4-5774fdf1f1fc" providerId="ADAL" clId="{C0029387-1BDF-4C30-BEAE-63B38E74B141}" dt="2024-06-05T09:47:14.457" v="982" actId="478"/>
          <ac:picMkLst>
            <pc:docMk/>
            <pc:sldMk cId="4222965217" sldId="624"/>
            <ac:picMk id="7" creationId="{D4107584-9EDC-68A9-0F5D-372DF59AB205}"/>
          </ac:picMkLst>
        </pc:picChg>
        <pc:picChg chg="add mod">
          <ac:chgData name="Julie Coonen (TME)" userId="51164e49-3b41-49b4-a8b4-5774fdf1f1fc" providerId="ADAL" clId="{C0029387-1BDF-4C30-BEAE-63B38E74B141}" dt="2024-06-05T09:48:47.750" v="1039" actId="1076"/>
          <ac:picMkLst>
            <pc:docMk/>
            <pc:sldMk cId="4222965217" sldId="624"/>
            <ac:picMk id="8" creationId="{9B4FFB5B-8B0D-F9D6-E89D-1024AFDB321B}"/>
          </ac:picMkLst>
        </pc:picChg>
        <pc:picChg chg="mod ord">
          <ac:chgData name="Julie Coonen (TME)" userId="51164e49-3b41-49b4-a8b4-5774fdf1f1fc" providerId="ADAL" clId="{C0029387-1BDF-4C30-BEAE-63B38E74B141}" dt="2024-06-05T09:48:30.755" v="1034" actId="167"/>
          <ac:picMkLst>
            <pc:docMk/>
            <pc:sldMk cId="4222965217" sldId="624"/>
            <ac:picMk id="10" creationId="{0774526B-C286-A4C7-FA53-B370C1AE5D3A}"/>
          </ac:picMkLst>
        </pc:picChg>
        <pc:picChg chg="ord">
          <ac:chgData name="Julie Coonen (TME)" userId="51164e49-3b41-49b4-a8b4-5774fdf1f1fc" providerId="ADAL" clId="{C0029387-1BDF-4C30-BEAE-63B38E74B141}" dt="2024-06-05T09:47:13.438" v="981" actId="167"/>
          <ac:picMkLst>
            <pc:docMk/>
            <pc:sldMk cId="4222965217" sldId="624"/>
            <ac:picMk id="14" creationId="{EBA90980-10DE-2C5B-9D44-FD9A343E0FAE}"/>
          </ac:picMkLst>
        </pc:picChg>
        <pc:picChg chg="del">
          <ac:chgData name="Julie Coonen (TME)" userId="51164e49-3b41-49b4-a8b4-5774fdf1f1fc" providerId="ADAL" clId="{C0029387-1BDF-4C30-BEAE-63B38E74B141}" dt="2024-06-05T09:47:09.885" v="980" actId="478"/>
          <ac:picMkLst>
            <pc:docMk/>
            <pc:sldMk cId="4222965217" sldId="624"/>
            <ac:picMk id="15" creationId="{780F9FA1-AB7D-9830-170A-10A25C17C601}"/>
          </ac:picMkLst>
        </pc:picChg>
        <pc:picChg chg="mod">
          <ac:chgData name="Julie Coonen (TME)" userId="51164e49-3b41-49b4-a8b4-5774fdf1f1fc" providerId="ADAL" clId="{C0029387-1BDF-4C30-BEAE-63B38E74B141}" dt="2024-06-05T09:48:42.828" v="1037" actId="1076"/>
          <ac:picMkLst>
            <pc:docMk/>
            <pc:sldMk cId="4222965217" sldId="624"/>
            <ac:picMk id="22" creationId="{20EE3D34-490D-EB84-0F8E-D7F6D1D4355F}"/>
          </ac:picMkLst>
        </pc:picChg>
      </pc:sldChg>
      <pc:sldChg chg="addSp modSp new del mod">
        <pc:chgData name="Julie Coonen (TME)" userId="51164e49-3b41-49b4-a8b4-5774fdf1f1fc" providerId="ADAL" clId="{C0029387-1BDF-4C30-BEAE-63B38E74B141}" dt="2024-06-05T09:50:07.399" v="1085" actId="47"/>
        <pc:sldMkLst>
          <pc:docMk/>
          <pc:sldMk cId="1535861945" sldId="625"/>
        </pc:sldMkLst>
        <pc:picChg chg="add mod">
          <ac:chgData name="Julie Coonen (TME)" userId="51164e49-3b41-49b4-a8b4-5774fdf1f1fc" providerId="ADAL" clId="{C0029387-1BDF-4C30-BEAE-63B38E74B141}" dt="2024-06-05T09:47:44.109" v="1011"/>
          <ac:picMkLst>
            <pc:docMk/>
            <pc:sldMk cId="1535861945" sldId="625"/>
            <ac:picMk id="5" creationId="{73A66FF7-211C-1DA0-7E06-D634F78FE74A}"/>
          </ac:picMkLst>
        </pc:picChg>
        <pc:picChg chg="add mod">
          <ac:chgData name="Julie Coonen (TME)" userId="51164e49-3b41-49b4-a8b4-5774fdf1f1fc" providerId="ADAL" clId="{C0029387-1BDF-4C30-BEAE-63B38E74B141}" dt="2024-06-05T09:47:44.109" v="1011"/>
          <ac:picMkLst>
            <pc:docMk/>
            <pc:sldMk cId="1535861945" sldId="625"/>
            <ac:picMk id="6" creationId="{DEADC68D-1682-16AB-8F54-7661F57F8196}"/>
          </ac:picMkLst>
        </pc:picChg>
        <pc:picChg chg="add mod">
          <ac:chgData name="Julie Coonen (TME)" userId="51164e49-3b41-49b4-a8b4-5774fdf1f1fc" providerId="ADAL" clId="{C0029387-1BDF-4C30-BEAE-63B38E74B141}" dt="2024-06-05T09:47:44.109" v="1011"/>
          <ac:picMkLst>
            <pc:docMk/>
            <pc:sldMk cId="1535861945" sldId="625"/>
            <ac:picMk id="7" creationId="{18BDE25C-52F0-8821-6F71-A26326DDEDF5}"/>
          </ac:picMkLst>
        </pc:picChg>
        <pc:picChg chg="add mod">
          <ac:chgData name="Julie Coonen (TME)" userId="51164e49-3b41-49b4-a8b4-5774fdf1f1fc" providerId="ADAL" clId="{C0029387-1BDF-4C30-BEAE-63B38E74B141}" dt="2024-06-05T09:47:46.134" v="1012" actId="1076"/>
          <ac:picMkLst>
            <pc:docMk/>
            <pc:sldMk cId="1535861945" sldId="625"/>
            <ac:picMk id="8" creationId="{CB6B11F4-86B6-A437-6949-FD2C1EAFD932}"/>
          </ac:picMkLst>
        </pc:picChg>
        <pc:picChg chg="add mod">
          <ac:chgData name="Julie Coonen (TME)" userId="51164e49-3b41-49b4-a8b4-5774fdf1f1fc" providerId="ADAL" clId="{C0029387-1BDF-4C30-BEAE-63B38E74B141}" dt="2024-06-05T09:48:04.045" v="1018" actId="1076"/>
          <ac:picMkLst>
            <pc:docMk/>
            <pc:sldMk cId="1535861945" sldId="625"/>
            <ac:picMk id="9" creationId="{0F62D225-4EA6-0103-AE14-1CB40B63D1B4}"/>
          </ac:picMkLst>
        </pc:picChg>
        <pc:picChg chg="add mod">
          <ac:chgData name="Julie Coonen (TME)" userId="51164e49-3b41-49b4-a8b4-5774fdf1f1fc" providerId="ADAL" clId="{C0029387-1BDF-4C30-BEAE-63B38E74B141}" dt="2024-06-05T09:49:49.853" v="1079" actId="1076"/>
          <ac:picMkLst>
            <pc:docMk/>
            <pc:sldMk cId="1535861945" sldId="625"/>
            <ac:picMk id="10" creationId="{72058033-40C6-F0A8-AE32-DE9934EE6344}"/>
          </ac:picMkLst>
        </pc:picChg>
      </pc:sldChg>
      <pc:sldChg chg="addSp delSp modSp add mod">
        <pc:chgData name="Julie Coonen (TME)" userId="51164e49-3b41-49b4-a8b4-5774fdf1f1fc" providerId="ADAL" clId="{C0029387-1BDF-4C30-BEAE-63B38E74B141}" dt="2024-06-05T09:50:04.802" v="1084" actId="478"/>
        <pc:sldMkLst>
          <pc:docMk/>
          <pc:sldMk cId="2069317335" sldId="626"/>
        </pc:sldMkLst>
        <pc:spChg chg="mod">
          <ac:chgData name="Julie Coonen (TME)" userId="51164e49-3b41-49b4-a8b4-5774fdf1f1fc" providerId="ADAL" clId="{C0029387-1BDF-4C30-BEAE-63B38E74B141}" dt="2024-06-05T09:49:39.164" v="1076" actId="113"/>
          <ac:spMkLst>
            <pc:docMk/>
            <pc:sldMk cId="2069317335" sldId="626"/>
            <ac:spMk id="5" creationId="{E7B279B5-A5F4-DA92-BA87-C06A2AA8E025}"/>
          </ac:spMkLst>
        </pc:spChg>
        <pc:spChg chg="del">
          <ac:chgData name="Julie Coonen (TME)" userId="51164e49-3b41-49b4-a8b4-5774fdf1f1fc" providerId="ADAL" clId="{C0029387-1BDF-4C30-BEAE-63B38E74B141}" dt="2024-06-05T09:49:17.746" v="1043" actId="478"/>
          <ac:spMkLst>
            <pc:docMk/>
            <pc:sldMk cId="2069317335" sldId="626"/>
            <ac:spMk id="6" creationId="{497A8107-DEE5-42CC-4DA4-F3A235FC7240}"/>
          </ac:spMkLst>
        </pc:spChg>
        <pc:picChg chg="del">
          <ac:chgData name="Julie Coonen (TME)" userId="51164e49-3b41-49b4-a8b4-5774fdf1f1fc" providerId="ADAL" clId="{C0029387-1BDF-4C30-BEAE-63B38E74B141}" dt="2024-06-05T09:49:45.709" v="1078" actId="478"/>
          <ac:picMkLst>
            <pc:docMk/>
            <pc:sldMk cId="2069317335" sldId="626"/>
            <ac:picMk id="3" creationId="{9E7F2BB5-9680-6654-9D7D-90B355A109AE}"/>
          </ac:picMkLst>
        </pc:picChg>
        <pc:picChg chg="del">
          <ac:chgData name="Julie Coonen (TME)" userId="51164e49-3b41-49b4-a8b4-5774fdf1f1fc" providerId="ADAL" clId="{C0029387-1BDF-4C30-BEAE-63B38E74B141}" dt="2024-06-05T09:49:21.393" v="1044" actId="478"/>
          <ac:picMkLst>
            <pc:docMk/>
            <pc:sldMk cId="2069317335" sldId="626"/>
            <ac:picMk id="4" creationId="{07D95056-B271-6FCC-E883-3DAD08113D36}"/>
          </ac:picMkLst>
        </pc:picChg>
        <pc:picChg chg="add mod ord">
          <ac:chgData name="Julie Coonen (TME)" userId="51164e49-3b41-49b4-a8b4-5774fdf1f1fc" providerId="ADAL" clId="{C0029387-1BDF-4C30-BEAE-63B38E74B141}" dt="2024-06-05T09:49:59.901" v="1083" actId="167"/>
          <ac:picMkLst>
            <pc:docMk/>
            <pc:sldMk cId="2069317335" sldId="626"/>
            <ac:picMk id="7" creationId="{1A67D92E-4972-BF3C-6ECA-9436F876A89D}"/>
          </ac:picMkLst>
        </pc:picChg>
        <pc:picChg chg="del">
          <ac:chgData name="Julie Coonen (TME)" userId="51164e49-3b41-49b4-a8b4-5774fdf1f1fc" providerId="ADAL" clId="{C0029387-1BDF-4C30-BEAE-63B38E74B141}" dt="2024-06-05T09:49:22.842" v="1045" actId="478"/>
          <ac:picMkLst>
            <pc:docMk/>
            <pc:sldMk cId="2069317335" sldId="626"/>
            <ac:picMk id="8" creationId="{9B4FFB5B-8B0D-F9D6-E89D-1024AFDB321B}"/>
          </ac:picMkLst>
        </pc:picChg>
        <pc:picChg chg="ord">
          <ac:chgData name="Julie Coonen (TME)" userId="51164e49-3b41-49b4-a8b4-5774fdf1f1fc" providerId="ADAL" clId="{C0029387-1BDF-4C30-BEAE-63B38E74B141}" dt="2024-06-05T09:49:44.526" v="1077" actId="167"/>
          <ac:picMkLst>
            <pc:docMk/>
            <pc:sldMk cId="2069317335" sldId="626"/>
            <ac:picMk id="10" creationId="{0774526B-C286-A4C7-FA53-B370C1AE5D3A}"/>
          </ac:picMkLst>
        </pc:picChg>
        <pc:picChg chg="del">
          <ac:chgData name="Julie Coonen (TME)" userId="51164e49-3b41-49b4-a8b4-5774fdf1f1fc" providerId="ADAL" clId="{C0029387-1BDF-4C30-BEAE-63B38E74B141}" dt="2024-06-05T09:49:17.746" v="1043" actId="478"/>
          <ac:picMkLst>
            <pc:docMk/>
            <pc:sldMk cId="2069317335" sldId="626"/>
            <ac:picMk id="14" creationId="{EBA90980-10DE-2C5B-9D44-FD9A343E0FAE}"/>
          </ac:picMkLst>
        </pc:picChg>
        <pc:picChg chg="del">
          <ac:chgData name="Julie Coonen (TME)" userId="51164e49-3b41-49b4-a8b4-5774fdf1f1fc" providerId="ADAL" clId="{C0029387-1BDF-4C30-BEAE-63B38E74B141}" dt="2024-06-05T09:50:04.802" v="1084" actId="478"/>
          <ac:picMkLst>
            <pc:docMk/>
            <pc:sldMk cId="2069317335" sldId="626"/>
            <ac:picMk id="22" creationId="{20EE3D34-490D-EB84-0F8E-D7F6D1D4355F}"/>
          </ac:picMkLst>
        </pc:picChg>
      </pc:sldChg>
      <pc:sldChg chg="addSp modSp new del">
        <pc:chgData name="Julie Coonen (TME)" userId="51164e49-3b41-49b4-a8b4-5774fdf1f1fc" providerId="ADAL" clId="{C0029387-1BDF-4C30-BEAE-63B38E74B141}" dt="2024-06-05T09:56:37.097" v="1221" actId="47"/>
        <pc:sldMkLst>
          <pc:docMk/>
          <pc:sldMk cId="931945843" sldId="627"/>
        </pc:sldMkLst>
        <pc:picChg chg="add mod">
          <ac:chgData name="Julie Coonen (TME)" userId="51164e49-3b41-49b4-a8b4-5774fdf1f1fc" providerId="ADAL" clId="{C0029387-1BDF-4C30-BEAE-63B38E74B141}" dt="2024-06-05T09:53:43.864" v="1163"/>
          <ac:picMkLst>
            <pc:docMk/>
            <pc:sldMk cId="931945843" sldId="627"/>
            <ac:picMk id="5" creationId="{B2A96556-A41B-4FC1-201F-50A0DC843055}"/>
          </ac:picMkLst>
        </pc:picChg>
        <pc:picChg chg="add mod">
          <ac:chgData name="Julie Coonen (TME)" userId="51164e49-3b41-49b4-a8b4-5774fdf1f1fc" providerId="ADAL" clId="{C0029387-1BDF-4C30-BEAE-63B38E74B141}" dt="2024-06-05T09:53:43.864" v="1163"/>
          <ac:picMkLst>
            <pc:docMk/>
            <pc:sldMk cId="931945843" sldId="627"/>
            <ac:picMk id="6" creationId="{8CF106C9-A81C-B2D1-E03F-5A311A6CB05F}"/>
          </ac:picMkLst>
        </pc:picChg>
      </pc:sldChg>
      <pc:sldChg chg="addSp delSp modSp add mod">
        <pc:chgData name="Julie Coonen (TME)" userId="51164e49-3b41-49b4-a8b4-5774fdf1f1fc" providerId="ADAL" clId="{C0029387-1BDF-4C30-BEAE-63B38E74B141}" dt="2024-06-05T09:56:27.796" v="1220" actId="164"/>
        <pc:sldMkLst>
          <pc:docMk/>
          <pc:sldMk cId="2673137247" sldId="628"/>
        </pc:sldMkLst>
        <pc:spChg chg="mod">
          <ac:chgData name="Julie Coonen (TME)" userId="51164e49-3b41-49b4-a8b4-5774fdf1f1fc" providerId="ADAL" clId="{C0029387-1BDF-4C30-BEAE-63B38E74B141}" dt="2024-06-05T09:55:05.315" v="1198" actId="20577"/>
          <ac:spMkLst>
            <pc:docMk/>
            <pc:sldMk cId="2673137247" sldId="628"/>
            <ac:spMk id="2" creationId="{BA1EE3A2-6FEB-4F8D-BBF7-38C4382B2C9E}"/>
          </ac:spMkLst>
        </pc:spChg>
        <pc:spChg chg="mod">
          <ac:chgData name="Julie Coonen (TME)" userId="51164e49-3b41-49b4-a8b4-5774fdf1f1fc" providerId="ADAL" clId="{C0029387-1BDF-4C30-BEAE-63B38E74B141}" dt="2024-06-05T09:55:24.626" v="1199"/>
          <ac:spMkLst>
            <pc:docMk/>
            <pc:sldMk cId="2673137247" sldId="628"/>
            <ac:spMk id="3" creationId="{03E8EAF9-F6CB-E490-4E41-D33CCE4D666D}"/>
          </ac:spMkLst>
        </pc:spChg>
        <pc:spChg chg="mod">
          <ac:chgData name="Julie Coonen (TME)" userId="51164e49-3b41-49b4-a8b4-5774fdf1f1fc" providerId="ADAL" clId="{C0029387-1BDF-4C30-BEAE-63B38E74B141}" dt="2024-06-05T09:54:31.916" v="1181" actId="108"/>
          <ac:spMkLst>
            <pc:docMk/>
            <pc:sldMk cId="2673137247" sldId="628"/>
            <ac:spMk id="4" creationId="{8F10ABBB-2C04-8AB9-753D-EE70CE9ED3C8}"/>
          </ac:spMkLst>
        </pc:spChg>
        <pc:spChg chg="del">
          <ac:chgData name="Julie Coonen (TME)" userId="51164e49-3b41-49b4-a8b4-5774fdf1f1fc" providerId="ADAL" clId="{C0029387-1BDF-4C30-BEAE-63B38E74B141}" dt="2024-06-05T09:55:35.470" v="1200" actId="478"/>
          <ac:spMkLst>
            <pc:docMk/>
            <pc:sldMk cId="2673137247" sldId="628"/>
            <ac:spMk id="5" creationId="{E1ABE3D5-B9B5-1C0C-DCCC-2F9E3574569E}"/>
          </ac:spMkLst>
        </pc:spChg>
        <pc:spChg chg="add mod">
          <ac:chgData name="Julie Coonen (TME)" userId="51164e49-3b41-49b4-a8b4-5774fdf1f1fc" providerId="ADAL" clId="{C0029387-1BDF-4C30-BEAE-63B38E74B141}" dt="2024-06-05T09:55:35.829" v="1201"/>
          <ac:spMkLst>
            <pc:docMk/>
            <pc:sldMk cId="2673137247" sldId="628"/>
            <ac:spMk id="6" creationId="{6481434E-3705-F784-7761-46E3314F69D4}"/>
          </ac:spMkLst>
        </pc:spChg>
        <pc:spChg chg="add mod">
          <ac:chgData name="Julie Coonen (TME)" userId="51164e49-3b41-49b4-a8b4-5774fdf1f1fc" providerId="ADAL" clId="{C0029387-1BDF-4C30-BEAE-63B38E74B141}" dt="2024-06-05T09:55:35.829" v="1201"/>
          <ac:spMkLst>
            <pc:docMk/>
            <pc:sldMk cId="2673137247" sldId="628"/>
            <ac:spMk id="7" creationId="{AD7B0D52-1483-DFAB-8C04-E30FA38D0E84}"/>
          </ac:spMkLst>
        </pc:spChg>
        <pc:spChg chg="del">
          <ac:chgData name="Julie Coonen (TME)" userId="51164e49-3b41-49b4-a8b4-5774fdf1f1fc" providerId="ADAL" clId="{C0029387-1BDF-4C30-BEAE-63B38E74B141}" dt="2024-06-05T09:53:50.755" v="1165" actId="478"/>
          <ac:spMkLst>
            <pc:docMk/>
            <pc:sldMk cId="2673137247" sldId="628"/>
            <ac:spMk id="10" creationId="{75E68747-0B6B-DAC8-3AB8-BB905CB95E7C}"/>
          </ac:spMkLst>
        </pc:spChg>
        <pc:spChg chg="add mod">
          <ac:chgData name="Julie Coonen (TME)" userId="51164e49-3b41-49b4-a8b4-5774fdf1f1fc" providerId="ADAL" clId="{C0029387-1BDF-4C30-BEAE-63B38E74B141}" dt="2024-06-05T09:56:27.796" v="1220" actId="164"/>
          <ac:spMkLst>
            <pc:docMk/>
            <pc:sldMk cId="2673137247" sldId="628"/>
            <ac:spMk id="13" creationId="{604BDF01-A6E6-C29E-A226-F72115BDA880}"/>
          </ac:spMkLst>
        </pc:spChg>
        <pc:grpChg chg="add mod">
          <ac:chgData name="Julie Coonen (TME)" userId="51164e49-3b41-49b4-a8b4-5774fdf1f1fc" providerId="ADAL" clId="{C0029387-1BDF-4C30-BEAE-63B38E74B141}" dt="2024-06-05T09:56:27.796" v="1220" actId="164"/>
          <ac:grpSpMkLst>
            <pc:docMk/>
            <pc:sldMk cId="2673137247" sldId="628"/>
            <ac:grpSpMk id="14" creationId="{9DB8B077-6DFA-920D-62C5-04C19FFC2B88}"/>
          </ac:grpSpMkLst>
        </pc:grpChg>
        <pc:picChg chg="add del">
          <ac:chgData name="Julie Coonen (TME)" userId="51164e49-3b41-49b4-a8b4-5774fdf1f1fc" providerId="ADAL" clId="{C0029387-1BDF-4C30-BEAE-63B38E74B141}" dt="2024-06-05T09:54:16.127" v="1173" actId="478"/>
          <ac:picMkLst>
            <pc:docMk/>
            <pc:sldMk cId="2673137247" sldId="628"/>
            <ac:picMk id="8" creationId="{A77149FD-F9F5-2CFB-C361-9D5B3F3E2CA1}"/>
          </ac:picMkLst>
        </pc:picChg>
        <pc:picChg chg="del">
          <ac:chgData name="Julie Coonen (TME)" userId="51164e49-3b41-49b4-a8b4-5774fdf1f1fc" providerId="ADAL" clId="{C0029387-1BDF-4C30-BEAE-63B38E74B141}" dt="2024-06-05T09:53:54.054" v="1167" actId="478"/>
          <ac:picMkLst>
            <pc:docMk/>
            <pc:sldMk cId="2673137247" sldId="628"/>
            <ac:picMk id="9" creationId="{F3697A11-4598-596B-84E8-95A62E8E3C66}"/>
          </ac:picMkLst>
        </pc:picChg>
        <pc:picChg chg="add mod ord">
          <ac:chgData name="Julie Coonen (TME)" userId="51164e49-3b41-49b4-a8b4-5774fdf1f1fc" providerId="ADAL" clId="{C0029387-1BDF-4C30-BEAE-63B38E74B141}" dt="2024-06-05T09:55:52.095" v="1206" actId="167"/>
          <ac:picMkLst>
            <pc:docMk/>
            <pc:sldMk cId="2673137247" sldId="628"/>
            <ac:picMk id="11" creationId="{7FC80FCF-4143-7A61-7094-E7BD24830C30}"/>
          </ac:picMkLst>
        </pc:picChg>
        <pc:picChg chg="add mod ord">
          <ac:chgData name="Julie Coonen (TME)" userId="51164e49-3b41-49b4-a8b4-5774fdf1f1fc" providerId="ADAL" clId="{C0029387-1BDF-4C30-BEAE-63B38E74B141}" dt="2024-06-05T09:56:06.498" v="1211" actId="167"/>
          <ac:picMkLst>
            <pc:docMk/>
            <pc:sldMk cId="2673137247" sldId="628"/>
            <ac:picMk id="12" creationId="{38CEA2E1-EB61-3E5A-421F-874C37B22826}"/>
          </ac:picMkLst>
        </pc:picChg>
        <pc:picChg chg="ord">
          <ac:chgData name="Julie Coonen (TME)" userId="51164e49-3b41-49b4-a8b4-5774fdf1f1fc" providerId="ADAL" clId="{C0029387-1BDF-4C30-BEAE-63B38E74B141}" dt="2024-06-05T09:53:53.079" v="1166" actId="167"/>
          <ac:picMkLst>
            <pc:docMk/>
            <pc:sldMk cId="2673137247" sldId="628"/>
            <ac:picMk id="18" creationId="{D453C90C-7837-B1D2-ACDE-76B731FB49D9}"/>
          </ac:picMkLst>
        </pc:picChg>
        <pc:picChg chg="mod ord">
          <ac:chgData name="Julie Coonen (TME)" userId="51164e49-3b41-49b4-a8b4-5774fdf1f1fc" providerId="ADAL" clId="{C0029387-1BDF-4C30-BEAE-63B38E74B141}" dt="2024-06-05T09:56:27.796" v="1220" actId="164"/>
          <ac:picMkLst>
            <pc:docMk/>
            <pc:sldMk cId="2673137247" sldId="628"/>
            <ac:picMk id="21" creationId="{C491064E-DDBA-4123-9E6A-2A4A62E09859}"/>
          </ac:picMkLst>
        </pc:picChg>
      </pc:sldChg>
    </pc:docChg>
  </pc:docChgLst>
  <pc:docChgLst>
    <pc:chgData name="Julie Coonen (TME)" userId="51164e49-3b41-49b4-a8b4-5774fdf1f1fc" providerId="ADAL" clId="{60CCD1EF-F051-4518-AC57-2C1BB084878C}"/>
    <pc:docChg chg="custSel modSld">
      <pc:chgData name="Julie Coonen (TME)" userId="51164e49-3b41-49b4-a8b4-5774fdf1f1fc" providerId="ADAL" clId="{60CCD1EF-F051-4518-AC57-2C1BB084878C}" dt="2024-06-05T11:15:50.943" v="27" actId="167"/>
      <pc:docMkLst>
        <pc:docMk/>
      </pc:docMkLst>
      <pc:sldChg chg="addSp delSp modSp mod">
        <pc:chgData name="Julie Coonen (TME)" userId="51164e49-3b41-49b4-a8b4-5774fdf1f1fc" providerId="ADAL" clId="{60CCD1EF-F051-4518-AC57-2C1BB084878C}" dt="2024-06-05T11:15:50.943" v="27" actId="167"/>
        <pc:sldMkLst>
          <pc:docMk/>
          <pc:sldMk cId="3558802976" sldId="615"/>
        </pc:sldMkLst>
        <pc:spChg chg="del">
          <ac:chgData name="Julie Coonen (TME)" userId="51164e49-3b41-49b4-a8b4-5774fdf1f1fc" providerId="ADAL" clId="{60CCD1EF-F051-4518-AC57-2C1BB084878C}" dt="2024-06-05T11:15:27.219" v="0" actId="478"/>
          <ac:spMkLst>
            <pc:docMk/>
            <pc:sldMk cId="3558802976" sldId="615"/>
            <ac:spMk id="10" creationId="{75E68747-0B6B-DAC8-3AB8-BB905CB95E7C}"/>
          </ac:spMkLst>
        </pc:spChg>
        <pc:picChg chg="del">
          <ac:chgData name="Julie Coonen (TME)" userId="51164e49-3b41-49b4-a8b4-5774fdf1f1fc" providerId="ADAL" clId="{60CCD1EF-F051-4518-AC57-2C1BB084878C}" dt="2024-06-05T11:15:31.521" v="2" actId="478"/>
          <ac:picMkLst>
            <pc:docMk/>
            <pc:sldMk cId="3558802976" sldId="615"/>
            <ac:picMk id="9" creationId="{F3697A11-4598-596B-84E8-95A62E8E3C66}"/>
          </ac:picMkLst>
        </pc:picChg>
        <pc:picChg chg="ord">
          <ac:chgData name="Julie Coonen (TME)" userId="51164e49-3b41-49b4-a8b4-5774fdf1f1fc" providerId="ADAL" clId="{60CCD1EF-F051-4518-AC57-2C1BB084878C}" dt="2024-06-05T11:15:30.554" v="1" actId="167"/>
          <ac:picMkLst>
            <pc:docMk/>
            <pc:sldMk cId="3558802976" sldId="615"/>
            <ac:picMk id="18" creationId="{D453C90C-7837-B1D2-ACDE-76B731FB49D9}"/>
          </ac:picMkLst>
        </pc:picChg>
        <pc:picChg chg="add mod">
          <ac:chgData name="Julie Coonen (TME)" userId="51164e49-3b41-49b4-a8b4-5774fdf1f1fc" providerId="ADAL" clId="{60CCD1EF-F051-4518-AC57-2C1BB084878C}" dt="2024-06-05T11:15:50.943" v="27" actId="167"/>
          <ac:picMkLst>
            <pc:docMk/>
            <pc:sldMk cId="3558802976" sldId="615"/>
            <ac:picMk id="1026" creationId="{BCEA7709-D0F5-E678-520E-21EB57B40BF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9786" cy="498693"/>
          </a:xfrm>
          <a:prstGeom prst="rect">
            <a:avLst/>
          </a:prstGeom>
        </p:spPr>
        <p:txBody>
          <a:bodyPr vert="horz" lIns="91474" tIns="45737" rIns="91474" bIns="45737" rtlCol="0"/>
          <a:lstStyle>
            <a:lvl1pPr algn="l">
              <a:defRPr sz="1200"/>
            </a:lvl1pPr>
          </a:lstStyle>
          <a:p>
            <a:endParaRPr lang="en-NZ"/>
          </a:p>
        </p:txBody>
      </p:sp>
      <p:sp>
        <p:nvSpPr>
          <p:cNvPr id="3" name="Date Placeholder 2"/>
          <p:cNvSpPr>
            <a:spLocks noGrp="1"/>
          </p:cNvSpPr>
          <p:nvPr>
            <p:ph type="dt" sz="quarter" idx="1"/>
          </p:nvPr>
        </p:nvSpPr>
        <p:spPr>
          <a:xfrm>
            <a:off x="3855839" y="1"/>
            <a:ext cx="2949786" cy="498693"/>
          </a:xfrm>
          <a:prstGeom prst="rect">
            <a:avLst/>
          </a:prstGeom>
        </p:spPr>
        <p:txBody>
          <a:bodyPr vert="horz" lIns="91474" tIns="45737" rIns="91474" bIns="45737" rtlCol="0"/>
          <a:lstStyle>
            <a:lvl1pPr algn="r">
              <a:defRPr sz="1200"/>
            </a:lvl1pPr>
          </a:lstStyle>
          <a:p>
            <a:fld id="{85D701EE-1FBA-4307-A5A0-FAD659DC6E39}" type="datetimeFigureOut">
              <a:rPr lang="en-NZ" smtClean="0"/>
              <a:t>11/06/2024</a:t>
            </a:fld>
            <a:endParaRPr lang="en-NZ"/>
          </a:p>
        </p:txBody>
      </p:sp>
      <p:sp>
        <p:nvSpPr>
          <p:cNvPr id="4" name="Footer Placeholder 3"/>
          <p:cNvSpPr>
            <a:spLocks noGrp="1"/>
          </p:cNvSpPr>
          <p:nvPr>
            <p:ph type="ftr" sz="quarter" idx="2"/>
          </p:nvPr>
        </p:nvSpPr>
        <p:spPr>
          <a:xfrm>
            <a:off x="2" y="9440647"/>
            <a:ext cx="2949786" cy="498693"/>
          </a:xfrm>
          <a:prstGeom prst="rect">
            <a:avLst/>
          </a:prstGeom>
        </p:spPr>
        <p:txBody>
          <a:bodyPr vert="horz" lIns="91474" tIns="45737" rIns="91474" bIns="45737" rtlCol="0" anchor="b"/>
          <a:lstStyle>
            <a:lvl1pPr algn="l">
              <a:defRPr sz="1200"/>
            </a:lvl1pPr>
          </a:lstStyle>
          <a:p>
            <a:endParaRPr lang="en-NZ"/>
          </a:p>
        </p:txBody>
      </p:sp>
      <p:sp>
        <p:nvSpPr>
          <p:cNvPr id="5" name="Slide Number Placeholder 4"/>
          <p:cNvSpPr>
            <a:spLocks noGrp="1"/>
          </p:cNvSpPr>
          <p:nvPr>
            <p:ph type="sldNum" sz="quarter" idx="3"/>
          </p:nvPr>
        </p:nvSpPr>
        <p:spPr>
          <a:xfrm>
            <a:off x="3855839" y="9440647"/>
            <a:ext cx="2949786" cy="498693"/>
          </a:xfrm>
          <a:prstGeom prst="rect">
            <a:avLst/>
          </a:prstGeom>
        </p:spPr>
        <p:txBody>
          <a:bodyPr vert="horz" lIns="91474" tIns="45737" rIns="91474" bIns="45737" rtlCol="0" anchor="b"/>
          <a:lstStyle>
            <a:lvl1pPr algn="r">
              <a:defRPr sz="1200"/>
            </a:lvl1pPr>
          </a:lstStyle>
          <a:p>
            <a:fld id="{97D3D0BD-DB2D-4CFB-B804-653564142846}" type="slidenum">
              <a:rPr lang="en-NZ" smtClean="0"/>
              <a:t>‹#›</a:t>
            </a:fld>
            <a:endParaRPr lang="en-NZ"/>
          </a:p>
        </p:txBody>
      </p:sp>
    </p:spTree>
    <p:extLst>
      <p:ext uri="{BB962C8B-B14F-4D97-AF65-F5344CB8AC3E}">
        <p14:creationId xmlns:p14="http://schemas.microsoft.com/office/powerpoint/2010/main" val="110953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9786" cy="498693"/>
          </a:xfrm>
          <a:prstGeom prst="rect">
            <a:avLst/>
          </a:prstGeom>
        </p:spPr>
        <p:txBody>
          <a:bodyPr vert="horz" lIns="91474" tIns="45737" rIns="91474" bIns="45737" rtlCol="0"/>
          <a:lstStyle>
            <a:lvl1pPr algn="l">
              <a:defRPr sz="1200" b="0" i="0">
                <a:latin typeface="+mn-lt"/>
              </a:defRPr>
            </a:lvl1pPr>
          </a:lstStyle>
          <a:p>
            <a:endParaRPr lang="en-NZ"/>
          </a:p>
        </p:txBody>
      </p:sp>
      <p:sp>
        <p:nvSpPr>
          <p:cNvPr id="3" name="Date Placeholder 2"/>
          <p:cNvSpPr>
            <a:spLocks noGrp="1"/>
          </p:cNvSpPr>
          <p:nvPr>
            <p:ph type="dt" idx="1"/>
          </p:nvPr>
        </p:nvSpPr>
        <p:spPr>
          <a:xfrm>
            <a:off x="3855839" y="1"/>
            <a:ext cx="2949786" cy="498693"/>
          </a:xfrm>
          <a:prstGeom prst="rect">
            <a:avLst/>
          </a:prstGeom>
        </p:spPr>
        <p:txBody>
          <a:bodyPr vert="horz" lIns="91474" tIns="45737" rIns="91474" bIns="45737" rtlCol="0"/>
          <a:lstStyle>
            <a:lvl1pPr algn="r">
              <a:defRPr sz="1200" b="0" i="0">
                <a:latin typeface="+mn-lt"/>
              </a:defRPr>
            </a:lvl1pPr>
          </a:lstStyle>
          <a:p>
            <a:fld id="{72A1673E-E3F0-41EB-8C5F-8EC9A5FDE63C}" type="datetimeFigureOut">
              <a:rPr lang="en-NZ" smtClean="0"/>
              <a:pPr/>
              <a:t>11/06/2024</a:t>
            </a:fld>
            <a:endParaRPr lang="en-NZ"/>
          </a:p>
        </p:txBody>
      </p:sp>
      <p:sp>
        <p:nvSpPr>
          <p:cNvPr id="4" name="Slide Image Placeholder 3"/>
          <p:cNvSpPr>
            <a:spLocks noGrp="1" noRot="1" noChangeAspect="1"/>
          </p:cNvSpPr>
          <p:nvPr>
            <p:ph type="sldImg" idx="2"/>
          </p:nvPr>
        </p:nvSpPr>
        <p:spPr>
          <a:xfrm>
            <a:off x="422275" y="1243013"/>
            <a:ext cx="5964238" cy="3355975"/>
          </a:xfrm>
          <a:prstGeom prst="rect">
            <a:avLst/>
          </a:prstGeom>
          <a:noFill/>
          <a:ln w="12700">
            <a:solidFill>
              <a:prstClr val="black"/>
            </a:solidFill>
          </a:ln>
        </p:spPr>
        <p:txBody>
          <a:bodyPr vert="horz" lIns="91474" tIns="45737" rIns="91474" bIns="45737" rtlCol="0" anchor="ctr"/>
          <a:lstStyle/>
          <a:p>
            <a:endParaRPr lang="en-NZ"/>
          </a:p>
        </p:txBody>
      </p:sp>
      <p:sp>
        <p:nvSpPr>
          <p:cNvPr id="5" name="Notes Placeholder 4"/>
          <p:cNvSpPr>
            <a:spLocks noGrp="1"/>
          </p:cNvSpPr>
          <p:nvPr>
            <p:ph type="body" sz="quarter" idx="3"/>
          </p:nvPr>
        </p:nvSpPr>
        <p:spPr>
          <a:xfrm>
            <a:off x="680721" y="4783309"/>
            <a:ext cx="5445760" cy="3913614"/>
          </a:xfrm>
          <a:prstGeom prst="rect">
            <a:avLst/>
          </a:prstGeom>
        </p:spPr>
        <p:txBody>
          <a:bodyPr vert="horz" lIns="91474" tIns="45737" rIns="91474" bIns="457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2" y="9440647"/>
            <a:ext cx="2949786" cy="498693"/>
          </a:xfrm>
          <a:prstGeom prst="rect">
            <a:avLst/>
          </a:prstGeom>
        </p:spPr>
        <p:txBody>
          <a:bodyPr vert="horz" lIns="91474" tIns="45737" rIns="91474" bIns="45737" rtlCol="0" anchor="b"/>
          <a:lstStyle>
            <a:lvl1pPr algn="l">
              <a:defRPr sz="1200" b="0" i="0">
                <a:latin typeface="+mn-lt"/>
              </a:defRPr>
            </a:lvl1pPr>
          </a:lstStyle>
          <a:p>
            <a:endParaRPr lang="en-NZ"/>
          </a:p>
        </p:txBody>
      </p:sp>
      <p:sp>
        <p:nvSpPr>
          <p:cNvPr id="7" name="Slide Number Placeholder 6"/>
          <p:cNvSpPr>
            <a:spLocks noGrp="1"/>
          </p:cNvSpPr>
          <p:nvPr>
            <p:ph type="sldNum" sz="quarter" idx="5"/>
          </p:nvPr>
        </p:nvSpPr>
        <p:spPr>
          <a:xfrm>
            <a:off x="3855839" y="9440647"/>
            <a:ext cx="2949786" cy="498693"/>
          </a:xfrm>
          <a:prstGeom prst="rect">
            <a:avLst/>
          </a:prstGeom>
        </p:spPr>
        <p:txBody>
          <a:bodyPr vert="horz" lIns="91474" tIns="45737" rIns="91474" bIns="45737" rtlCol="0" anchor="b"/>
          <a:lstStyle>
            <a:lvl1pPr algn="r">
              <a:defRPr sz="1200" b="0" i="0">
                <a:latin typeface="+mn-lt"/>
              </a:defRPr>
            </a:lvl1pPr>
          </a:lstStyle>
          <a:p>
            <a:fld id="{F4089372-A661-494F-90C4-94E25994D307}" type="slidenum">
              <a:rPr lang="en-NZ" smtClean="0"/>
              <a:pPr/>
              <a:t>‹#›</a:t>
            </a:fld>
            <a:endParaRPr lang="en-NZ"/>
          </a:p>
        </p:txBody>
      </p:sp>
    </p:spTree>
    <p:extLst>
      <p:ext uri="{BB962C8B-B14F-4D97-AF65-F5344CB8AC3E}">
        <p14:creationId xmlns:p14="http://schemas.microsoft.com/office/powerpoint/2010/main" val="11386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n-lt"/>
        <a:ea typeface="+mn-ea"/>
        <a:cs typeface="+mn-cs"/>
      </a:defRPr>
    </a:lvl1pPr>
    <a:lvl2pPr marL="457200" algn="l" defTabSz="914400" rtl="0" eaLnBrk="1" latinLnBrk="0" hangingPunct="1">
      <a:defRPr sz="1200" b="0" i="0" kern="1200">
        <a:solidFill>
          <a:schemeClr val="tx1"/>
        </a:solidFill>
        <a:latin typeface="+mn-lt"/>
        <a:ea typeface="+mn-ea"/>
        <a:cs typeface="+mn-cs"/>
      </a:defRPr>
    </a:lvl2pPr>
    <a:lvl3pPr marL="914400" algn="l" defTabSz="914400" rtl="0" eaLnBrk="1" latinLnBrk="0" hangingPunct="1">
      <a:defRPr sz="1200" b="0" i="0" kern="1200">
        <a:solidFill>
          <a:schemeClr val="tx1"/>
        </a:solidFill>
        <a:latin typeface="+mn-lt"/>
        <a:ea typeface="+mn-ea"/>
        <a:cs typeface="+mn-cs"/>
      </a:defRPr>
    </a:lvl3pPr>
    <a:lvl4pPr marL="1371600" algn="l" defTabSz="914400" rtl="0" eaLnBrk="1" latinLnBrk="0" hangingPunct="1">
      <a:defRPr sz="1200" b="0" i="0" kern="1200">
        <a:solidFill>
          <a:schemeClr val="tx1"/>
        </a:solidFill>
        <a:latin typeface="+mn-lt"/>
        <a:ea typeface="+mn-ea"/>
        <a:cs typeface="+mn-cs"/>
      </a:defRPr>
    </a:lvl4pPr>
    <a:lvl5pPr marL="1828800" algn="l" defTabSz="914400" rtl="0" eaLnBrk="1" latinLnBrk="0" hangingPunct="1">
      <a:defRPr sz="1200" b="0" i="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without Background Image">
    <p:bg bwMode="gray">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bwMode="gray">
          <a:xfrm>
            <a:off x="857251" y="1233488"/>
            <a:ext cx="2006600" cy="360362"/>
            <a:chOff x="857251" y="1233488"/>
            <a:chExt cx="2006600" cy="360362"/>
          </a:xfrm>
          <a:solidFill>
            <a:schemeClr val="tx1"/>
          </a:solidFill>
        </p:grpSpPr>
        <p:sp>
          <p:nvSpPr>
            <p:cNvPr id="5" name="Freeform 5"/>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6"/>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7">
            <a:extLst>
              <a:ext uri="{FF2B5EF4-FFF2-40B4-BE49-F238E27FC236}">
                <a16:creationId xmlns:a16="http://schemas.microsoft.com/office/drawing/2014/main" id="{0324E417-5EE3-F64C-998F-035936137702}"/>
              </a:ext>
            </a:extLst>
          </p:cNvPr>
          <p:cNvSpPr>
            <a:spLocks noGrp="1"/>
          </p:cNvSpPr>
          <p:nvPr>
            <p:ph type="title" hasCustomPrompt="1"/>
          </p:nvPr>
        </p:nvSpPr>
        <p:spPr bwMode="gray"/>
        <p:txBody>
          <a:bodyPr/>
          <a:lstStyle/>
          <a:p>
            <a:r>
              <a:rPr lang="en-GB"/>
              <a:t>Title of presentation</a:t>
            </a:r>
            <a:endParaRPr lang="en-US"/>
          </a:p>
        </p:txBody>
      </p:sp>
      <p:sp>
        <p:nvSpPr>
          <p:cNvPr id="28" name="Text Placeholder 2">
            <a:extLst>
              <a:ext uri="{FF2B5EF4-FFF2-40B4-BE49-F238E27FC236}">
                <a16:creationId xmlns:a16="http://schemas.microsoft.com/office/drawing/2014/main" id="{DC666102-C900-4643-8B75-C3C73FCFB20C}"/>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Department Name and Division</a:t>
            </a:r>
          </a:p>
        </p:txBody>
      </p:sp>
      <p:sp>
        <p:nvSpPr>
          <p:cNvPr id="29" name="Text Placeholder 3">
            <a:extLst>
              <a:ext uri="{FF2B5EF4-FFF2-40B4-BE49-F238E27FC236}">
                <a16:creationId xmlns:a16="http://schemas.microsoft.com/office/drawing/2014/main" id="{319EE879-3431-E848-A628-7D1263EC1C16}"/>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tx1"/>
                </a:solidFill>
              </a:defRPr>
            </a:lvl1pPr>
          </a:lstStyle>
          <a:p>
            <a:r>
              <a:rPr lang="en-NZ" altLang="ja-JP" err="1"/>
              <a:t>dd</a:t>
            </a:r>
            <a:r>
              <a:rPr lang="en-NZ" altLang="ja-JP"/>
              <a:t>/mm/</a:t>
            </a:r>
            <a:r>
              <a:rPr lang="en-NZ" altLang="ja-JP" err="1"/>
              <a:t>yy</a:t>
            </a:r>
            <a:endParaRPr lang="en-NZ" altLang="ja-JP"/>
          </a:p>
        </p:txBody>
      </p:sp>
      <p:sp>
        <p:nvSpPr>
          <p:cNvPr id="30" name="Text Placeholder 2">
            <a:extLst>
              <a:ext uri="{FF2B5EF4-FFF2-40B4-BE49-F238E27FC236}">
                <a16:creationId xmlns:a16="http://schemas.microsoft.com/office/drawing/2014/main" id="{245FE79C-F1D0-2649-AFD6-C6F9E7F0A5B4}"/>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378474179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12976"/>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1233488"/>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29329"/>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90714"/>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268199"/>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65475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367611"/>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1233488"/>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783964"/>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6045349"/>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422834"/>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1868049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84984"/>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548680"/>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53136"/>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77272"/>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301208"/>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2670860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84984"/>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548680"/>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53136"/>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77272"/>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301208"/>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3296700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84984"/>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548680"/>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53136"/>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77272"/>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301208"/>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2574397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84984"/>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548680"/>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53136"/>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77272"/>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301208"/>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308231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84984"/>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548680"/>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53136"/>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77272"/>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301208"/>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4051902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Column Agenda Black">
    <p:bg bwMode="gray">
      <p:bgPr>
        <a:solidFill>
          <a:schemeClr val="tx1"/>
        </a:solidFill>
        <a:effectLst/>
      </p:bgPr>
    </p:bg>
    <p:spTree>
      <p:nvGrpSpPr>
        <p:cNvPr id="1" name=""/>
        <p:cNvGrpSpPr/>
        <p:nvPr/>
      </p:nvGrpSpPr>
      <p:grpSpPr>
        <a:xfrm>
          <a:off x="0" y="0"/>
          <a:ext cx="0" cy="0"/>
          <a:chOff x="0" y="0"/>
          <a:chExt cx="0" cy="0"/>
        </a:xfrm>
      </p:grpSpPr>
      <p:sp>
        <p:nvSpPr>
          <p:cNvPr id="11"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25" name="Text Placeholder 11">
            <a:extLst>
              <a:ext uri="{FF2B5EF4-FFF2-40B4-BE49-F238E27FC236}">
                <a16:creationId xmlns:a16="http://schemas.microsoft.com/office/drawing/2014/main" id="{A8ECBC56-5091-1A48-90D2-30F682B3F29A}"/>
              </a:ext>
            </a:extLst>
          </p:cNvPr>
          <p:cNvSpPr>
            <a:spLocks noGrp="1"/>
          </p:cNvSpPr>
          <p:nvPr>
            <p:ph type="body" sz="quarter" idx="19" hasCustomPrompt="1"/>
          </p:nvPr>
        </p:nvSpPr>
        <p:spPr bwMode="gray">
          <a:xfrm>
            <a:off x="695326" y="1484783"/>
            <a:ext cx="10635374" cy="4320481"/>
          </a:xfrm>
          <a:prstGeom prst="rect">
            <a:avLst/>
          </a:prstGeom>
        </p:spPr>
        <p:txBody>
          <a:bodyPr numCol="2"/>
          <a:lstStyle>
            <a:lvl3pPr marL="261938" indent="-261938">
              <a:buFont typeface="+mj-lt"/>
              <a:buAutoNum type="arabicPeriod"/>
              <a:defRPr sz="2400">
                <a:solidFill>
                  <a:schemeClr val="bg1"/>
                </a:solidFill>
              </a:defRPr>
            </a:lvl3pPr>
            <a:lvl4pPr marL="261938" indent="0">
              <a:buFontTx/>
              <a:buNone/>
              <a:defRPr sz="2400" b="1">
                <a:solidFill>
                  <a:schemeClr val="bg1"/>
                </a:solidFill>
              </a:defRPr>
            </a:lvl4pPr>
            <a:lvl5pPr marL="261938" indent="0">
              <a:buNone/>
              <a:defRPr sz="2400">
                <a:solidFill>
                  <a:schemeClr val="bg1"/>
                </a:solidFill>
              </a:defRPr>
            </a:lvl5pPr>
          </a:lstStyle>
          <a:p>
            <a:pPr lvl="2"/>
            <a:r>
              <a:rPr lang="en-GB"/>
              <a:t>First level</a:t>
            </a:r>
          </a:p>
          <a:p>
            <a:pPr lvl="3"/>
            <a:r>
              <a:rPr lang="en-GB"/>
              <a:t>Second level</a:t>
            </a:r>
          </a:p>
          <a:p>
            <a:pPr lvl="4"/>
            <a:r>
              <a:rPr lang="en-GB"/>
              <a:t>Third level</a:t>
            </a:r>
            <a:endParaRPr lang="en-US"/>
          </a:p>
        </p:txBody>
      </p:sp>
      <p:sp>
        <p:nvSpPr>
          <p:cNvPr id="5" name="Text Placeholder 5">
            <a:extLst>
              <a:ext uri="{FF2B5EF4-FFF2-40B4-BE49-F238E27FC236}">
                <a16:creationId xmlns:a16="http://schemas.microsoft.com/office/drawing/2014/main" id="{6BF8EDEC-5203-5C48-B742-97C828BC9515}"/>
              </a:ext>
            </a:extLst>
          </p:cNvPr>
          <p:cNvSpPr>
            <a:spLocks noGrp="1"/>
          </p:cNvSpPr>
          <p:nvPr>
            <p:ph type="body" sz="quarter" idx="20"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AGENDA</a:t>
            </a:r>
          </a:p>
          <a:p>
            <a:pPr lvl="1"/>
            <a:r>
              <a:rPr lang="en-GB"/>
              <a:t>Subtitle IF NEEDED</a:t>
            </a:r>
          </a:p>
        </p:txBody>
      </p:sp>
      <p:grpSp>
        <p:nvGrpSpPr>
          <p:cNvPr id="10" name="Group 9">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12"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0966187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2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 Column Content Whit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41BD9FBF-4057-CE4A-95FF-A7E4437BE406}"/>
              </a:ext>
            </a:extLst>
          </p:cNvPr>
          <p:cNvSpPr>
            <a:spLocks noGrp="1"/>
          </p:cNvSpPr>
          <p:nvPr>
            <p:ph type="body" sz="quarter" idx="17" hasCustomPrompt="1"/>
          </p:nvPr>
        </p:nvSpPr>
        <p:spPr bwMode="gray">
          <a:xfrm>
            <a:off x="695400" y="1484784"/>
            <a:ext cx="5112568" cy="4608513"/>
          </a:xfrm>
          <a:prstGeom prst="rect">
            <a:avLst/>
          </a:prstGeom>
        </p:spPr>
        <p:txBody>
          <a:bodyPr/>
          <a:lstStyle>
            <a:lvl1pPr marL="0" indent="0">
              <a:lnSpc>
                <a:spcPct val="100000"/>
              </a:lnSpc>
              <a:spcBef>
                <a:spcPts val="1000"/>
              </a:spcBef>
              <a:spcAft>
                <a:spcPts val="0"/>
              </a:spcAft>
              <a:buFontTx/>
              <a:buNone/>
              <a:defRPr sz="2400">
                <a:solidFill>
                  <a:schemeClr val="bg2">
                    <a:lumMod val="75000"/>
                  </a:schemeClr>
                </a:solidFill>
                <a:latin typeface="+mn-lt"/>
                <a:cs typeface="Nobel-Book" panose="02000503040000020004" pitchFamily="2" charset="0"/>
              </a:defRPr>
            </a:lvl1pPr>
            <a:lvl2pPr marL="0" indent="0">
              <a:lnSpc>
                <a:spcPct val="100000"/>
              </a:lnSpc>
              <a:spcBef>
                <a:spcPts val="0"/>
              </a:spcBef>
              <a:spcAft>
                <a:spcPts val="0"/>
              </a:spcAft>
              <a:buFontTx/>
              <a:buNone/>
              <a:tabLst/>
              <a:defRPr sz="2400">
                <a:solidFill>
                  <a:schemeClr val="tx1"/>
                </a:solidFill>
                <a:latin typeface="+mn-lt"/>
                <a:cs typeface="Nobel-Book" panose="02000503040000020004" pitchFamily="2" charset="0"/>
              </a:defRPr>
            </a:lvl2pPr>
            <a:lvl3pPr marL="593725" indent="0">
              <a:spcBef>
                <a:spcPts val="0"/>
              </a:spcBef>
              <a:spcAft>
                <a:spcPts val="1400"/>
              </a:spcAft>
              <a:buNone/>
              <a:tabLst/>
              <a:defRPr sz="2000">
                <a:solidFill>
                  <a:schemeClr val="bg1"/>
                </a:solidFill>
              </a:defRPr>
            </a:lvl3pPr>
            <a:lvl4pPr marL="890588" indent="0">
              <a:spcBef>
                <a:spcPts val="0"/>
              </a:spcBef>
              <a:spcAft>
                <a:spcPts val="1400"/>
              </a:spcAft>
              <a:buNone/>
              <a:tabLst/>
              <a:defRPr sz="1800">
                <a:solidFill>
                  <a:schemeClr val="bg1"/>
                </a:solidFill>
              </a:defRPr>
            </a:lvl4pPr>
            <a:lvl5pPr marL="1093787" indent="0">
              <a:spcBef>
                <a:spcPts val="0"/>
              </a:spcBef>
              <a:spcAft>
                <a:spcPts val="1400"/>
              </a:spcAft>
              <a:buNone/>
              <a:tabLst/>
              <a:defRPr sz="1800">
                <a:solidFill>
                  <a:schemeClr val="bg1"/>
                </a:solidFill>
              </a:defRPr>
            </a:lvl5pPr>
          </a:lstStyle>
          <a:p>
            <a:pPr lvl="0"/>
            <a:r>
              <a:rPr lang="en-US"/>
              <a:t>01</a:t>
            </a:r>
          </a:p>
          <a:p>
            <a:pPr lvl="1"/>
            <a:r>
              <a:rPr lang="en-US"/>
              <a:t>Edit Master text styles</a:t>
            </a:r>
          </a:p>
          <a:p>
            <a:pPr lvl="0"/>
            <a:r>
              <a:rPr lang="en-US"/>
              <a:t>02</a:t>
            </a:r>
          </a:p>
          <a:p>
            <a:pPr lvl="1"/>
            <a:r>
              <a:rPr lang="en-US"/>
              <a:t>Edit Master text styles</a:t>
            </a:r>
          </a:p>
          <a:p>
            <a:pPr lvl="0"/>
            <a:r>
              <a:rPr lang="en-US"/>
              <a:t>03</a:t>
            </a:r>
          </a:p>
          <a:p>
            <a:pPr lvl="1"/>
            <a:r>
              <a:rPr lang="en-US"/>
              <a:t>Edit Master text styles</a:t>
            </a:r>
          </a:p>
          <a:p>
            <a:pPr lvl="0"/>
            <a:r>
              <a:rPr lang="en-US"/>
              <a:t>04</a:t>
            </a:r>
          </a:p>
          <a:p>
            <a:pPr lvl="1"/>
            <a:r>
              <a:rPr lang="en-US"/>
              <a:t>Edit Master text styles</a:t>
            </a:r>
          </a:p>
          <a:p>
            <a:pPr lvl="0"/>
            <a:r>
              <a:rPr lang="en-US"/>
              <a:t>05</a:t>
            </a:r>
          </a:p>
          <a:p>
            <a:pPr lvl="1"/>
            <a:r>
              <a:rPr lang="en-US"/>
              <a:t>Edit Master text styles</a:t>
            </a:r>
          </a:p>
        </p:txBody>
      </p:sp>
      <p:sp>
        <p:nvSpPr>
          <p:cNvPr id="11" name="Text Placeholder 2">
            <a:extLst>
              <a:ext uri="{FF2B5EF4-FFF2-40B4-BE49-F238E27FC236}">
                <a16:creationId xmlns:a16="http://schemas.microsoft.com/office/drawing/2014/main" id="{41BD9FBF-4057-CE4A-95FF-A7E4437BE406}"/>
              </a:ext>
            </a:extLst>
          </p:cNvPr>
          <p:cNvSpPr>
            <a:spLocks noGrp="1"/>
          </p:cNvSpPr>
          <p:nvPr>
            <p:ph type="body" sz="quarter" idx="19" hasCustomPrompt="1"/>
          </p:nvPr>
        </p:nvSpPr>
        <p:spPr bwMode="gray">
          <a:xfrm>
            <a:off x="6168008" y="1484784"/>
            <a:ext cx="5112568" cy="4608513"/>
          </a:xfrm>
          <a:prstGeom prst="rect">
            <a:avLst/>
          </a:prstGeom>
        </p:spPr>
        <p:txBody>
          <a:bodyPr/>
          <a:lstStyle>
            <a:lvl1pPr marL="0" indent="0">
              <a:lnSpc>
                <a:spcPct val="100000"/>
              </a:lnSpc>
              <a:spcBef>
                <a:spcPts val="1000"/>
              </a:spcBef>
              <a:spcAft>
                <a:spcPts val="0"/>
              </a:spcAft>
              <a:buFontTx/>
              <a:buNone/>
              <a:defRPr sz="2400">
                <a:solidFill>
                  <a:schemeClr val="bg2">
                    <a:lumMod val="75000"/>
                  </a:schemeClr>
                </a:solidFill>
                <a:latin typeface="+mn-lt"/>
                <a:cs typeface="Nobel-Book" panose="02000503040000020004" pitchFamily="2" charset="0"/>
              </a:defRPr>
            </a:lvl1pPr>
            <a:lvl2pPr marL="0" indent="0">
              <a:lnSpc>
                <a:spcPct val="100000"/>
              </a:lnSpc>
              <a:spcBef>
                <a:spcPts val="0"/>
              </a:spcBef>
              <a:spcAft>
                <a:spcPts val="0"/>
              </a:spcAft>
              <a:buFontTx/>
              <a:buNone/>
              <a:tabLst/>
              <a:defRPr sz="2400">
                <a:solidFill>
                  <a:schemeClr val="tx1"/>
                </a:solidFill>
                <a:latin typeface="+mn-lt"/>
                <a:cs typeface="Nobel-Book" panose="02000503040000020004" pitchFamily="2" charset="0"/>
              </a:defRPr>
            </a:lvl2pPr>
            <a:lvl3pPr marL="593725" indent="0">
              <a:spcBef>
                <a:spcPts val="0"/>
              </a:spcBef>
              <a:spcAft>
                <a:spcPts val="1400"/>
              </a:spcAft>
              <a:buNone/>
              <a:tabLst/>
              <a:defRPr sz="2000">
                <a:solidFill>
                  <a:schemeClr val="bg1"/>
                </a:solidFill>
              </a:defRPr>
            </a:lvl3pPr>
            <a:lvl4pPr marL="890588" indent="0">
              <a:spcBef>
                <a:spcPts val="0"/>
              </a:spcBef>
              <a:spcAft>
                <a:spcPts val="1400"/>
              </a:spcAft>
              <a:buNone/>
              <a:tabLst/>
              <a:defRPr sz="1800">
                <a:solidFill>
                  <a:schemeClr val="bg1"/>
                </a:solidFill>
              </a:defRPr>
            </a:lvl4pPr>
            <a:lvl5pPr marL="1093787" indent="0">
              <a:spcBef>
                <a:spcPts val="0"/>
              </a:spcBef>
              <a:spcAft>
                <a:spcPts val="1400"/>
              </a:spcAft>
              <a:buNone/>
              <a:tabLst/>
              <a:defRPr sz="1800">
                <a:solidFill>
                  <a:schemeClr val="bg1"/>
                </a:solidFill>
              </a:defRPr>
            </a:lvl5pPr>
          </a:lstStyle>
          <a:p>
            <a:pPr lvl="0"/>
            <a:r>
              <a:rPr lang="en-US"/>
              <a:t>06</a:t>
            </a:r>
          </a:p>
          <a:p>
            <a:pPr lvl="1"/>
            <a:r>
              <a:rPr lang="en-US"/>
              <a:t>Edit Master text styles</a:t>
            </a:r>
          </a:p>
          <a:p>
            <a:pPr lvl="0"/>
            <a:r>
              <a:rPr lang="en-US"/>
              <a:t>07</a:t>
            </a:r>
          </a:p>
          <a:p>
            <a:pPr lvl="1"/>
            <a:r>
              <a:rPr lang="en-US"/>
              <a:t>Edit Master text styles</a:t>
            </a:r>
          </a:p>
          <a:p>
            <a:pPr lvl="0"/>
            <a:r>
              <a:rPr lang="en-US"/>
              <a:t>08</a:t>
            </a:r>
          </a:p>
          <a:p>
            <a:pPr lvl="1"/>
            <a:r>
              <a:rPr lang="en-US"/>
              <a:t>Edit Master text styles</a:t>
            </a:r>
          </a:p>
          <a:p>
            <a:pPr lvl="0"/>
            <a:r>
              <a:rPr lang="en-US"/>
              <a:t>09</a:t>
            </a:r>
          </a:p>
          <a:p>
            <a:pPr lvl="1"/>
            <a:r>
              <a:rPr lang="en-US"/>
              <a:t>Edit Master text styles</a:t>
            </a:r>
          </a:p>
          <a:p>
            <a:pPr lvl="0"/>
            <a:r>
              <a:rPr lang="en-US"/>
              <a:t>10</a:t>
            </a:r>
          </a:p>
          <a:p>
            <a:pPr lvl="1"/>
            <a:r>
              <a:rPr lang="en-US"/>
              <a:t>Edit Master text styles</a:t>
            </a:r>
          </a:p>
        </p:txBody>
      </p:sp>
      <p:sp>
        <p:nvSpPr>
          <p:cNvPr id="10"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tx1"/>
                </a:solidFill>
              </a:rPr>
              <a:pPr algn="r"/>
              <a:t>‹#›</a:t>
            </a:fld>
            <a:endParaRPr lang="en-NZ">
              <a:solidFill>
                <a:schemeClr val="tx1"/>
              </a:solidFill>
            </a:endParaRPr>
          </a:p>
        </p:txBody>
      </p:sp>
      <p:sp>
        <p:nvSpPr>
          <p:cNvPr id="6" name="Text Placeholder 5">
            <a:extLst>
              <a:ext uri="{FF2B5EF4-FFF2-40B4-BE49-F238E27FC236}">
                <a16:creationId xmlns:a16="http://schemas.microsoft.com/office/drawing/2014/main" id="{D23ED1C2-5F76-7843-AE9E-867762F8357C}"/>
              </a:ext>
            </a:extLst>
          </p:cNvPr>
          <p:cNvSpPr>
            <a:spLocks noGrp="1"/>
          </p:cNvSpPr>
          <p:nvPr>
            <p:ph type="body" sz="quarter" idx="10"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latin typeface="+mj-lt"/>
              </a:defRPr>
            </a:lvl1pPr>
            <a:lvl2pPr marL="0" indent="0">
              <a:spcBef>
                <a:spcPts val="200"/>
              </a:spcBef>
              <a:spcAft>
                <a:spcPts val="200"/>
              </a:spcAft>
              <a:buNone/>
              <a:defRPr sz="2500" cap="all" spc="0" baseline="0">
                <a:latin typeface="+mn-lt"/>
              </a:defRPr>
            </a:lvl2pPr>
          </a:lstStyle>
          <a:p>
            <a:pPr lvl="0"/>
            <a:r>
              <a:rPr lang="en-GB"/>
              <a:t>Content</a:t>
            </a:r>
          </a:p>
          <a:p>
            <a:pPr lvl="1"/>
            <a:r>
              <a:rPr lang="en-GB"/>
              <a:t>Subtitle if needed</a:t>
            </a:r>
          </a:p>
        </p:txBody>
      </p:sp>
      <p:grpSp>
        <p:nvGrpSpPr>
          <p:cNvPr id="7" name="Group 6">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tx1"/>
          </a:solidFill>
        </p:grpSpPr>
        <p:sp>
          <p:nvSpPr>
            <p:cNvPr id="9"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368069298"/>
      </p:ext>
    </p:extLst>
  </p:cSld>
  <p:clrMapOvr>
    <a:masterClrMapping/>
  </p:clrMapOvr>
  <p:extLst>
    <p:ext uri="{DCECCB84-F9BA-43D5-87BE-67443E8EF086}">
      <p15:sldGuideLst xmlns:p15="http://schemas.microsoft.com/office/powerpoint/2012/main">
        <p15:guide id="1" orient="horz" pos="412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2 Column Content Black">
    <p:bg bwMode="gray">
      <p:bgPr>
        <a:solidFill>
          <a:schemeClr val="tx1"/>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41BD9FBF-4057-CE4A-95FF-A7E4437BE406}"/>
              </a:ext>
            </a:extLst>
          </p:cNvPr>
          <p:cNvSpPr>
            <a:spLocks noGrp="1"/>
          </p:cNvSpPr>
          <p:nvPr>
            <p:ph type="body" sz="quarter" idx="17" hasCustomPrompt="1"/>
          </p:nvPr>
        </p:nvSpPr>
        <p:spPr bwMode="gray">
          <a:xfrm>
            <a:off x="695400" y="1484784"/>
            <a:ext cx="5112568" cy="4608513"/>
          </a:xfrm>
          <a:prstGeom prst="rect">
            <a:avLst/>
          </a:prstGeom>
        </p:spPr>
        <p:txBody>
          <a:bodyPr/>
          <a:lstStyle>
            <a:lvl1pPr marL="0" indent="0">
              <a:lnSpc>
                <a:spcPct val="100000"/>
              </a:lnSpc>
              <a:spcBef>
                <a:spcPts val="1000"/>
              </a:spcBef>
              <a:spcAft>
                <a:spcPts val="0"/>
              </a:spcAft>
              <a:buFontTx/>
              <a:buNone/>
              <a:defRPr sz="2400">
                <a:solidFill>
                  <a:schemeClr val="bg2">
                    <a:lumMod val="75000"/>
                  </a:schemeClr>
                </a:solidFill>
                <a:latin typeface="+mn-lt"/>
                <a:cs typeface="Nobel-Book" panose="02000503040000020004" pitchFamily="2" charset="0"/>
              </a:defRPr>
            </a:lvl1pPr>
            <a:lvl2pPr marL="0" indent="0">
              <a:lnSpc>
                <a:spcPct val="100000"/>
              </a:lnSpc>
              <a:spcBef>
                <a:spcPts val="0"/>
              </a:spcBef>
              <a:spcAft>
                <a:spcPts val="0"/>
              </a:spcAft>
              <a:buFontTx/>
              <a:buNone/>
              <a:tabLst/>
              <a:defRPr sz="2400">
                <a:solidFill>
                  <a:schemeClr val="bg1"/>
                </a:solidFill>
                <a:latin typeface="+mn-lt"/>
                <a:cs typeface="Nobel-Book" panose="02000503040000020004" pitchFamily="2" charset="0"/>
              </a:defRPr>
            </a:lvl2pPr>
            <a:lvl3pPr marL="593725" indent="0">
              <a:spcBef>
                <a:spcPts val="0"/>
              </a:spcBef>
              <a:spcAft>
                <a:spcPts val="1400"/>
              </a:spcAft>
              <a:buNone/>
              <a:tabLst/>
              <a:defRPr sz="2000">
                <a:solidFill>
                  <a:schemeClr val="bg1"/>
                </a:solidFill>
              </a:defRPr>
            </a:lvl3pPr>
            <a:lvl4pPr marL="890588" indent="0">
              <a:spcBef>
                <a:spcPts val="0"/>
              </a:spcBef>
              <a:spcAft>
                <a:spcPts val="1400"/>
              </a:spcAft>
              <a:buNone/>
              <a:tabLst/>
              <a:defRPr sz="1800">
                <a:solidFill>
                  <a:schemeClr val="bg1"/>
                </a:solidFill>
              </a:defRPr>
            </a:lvl4pPr>
            <a:lvl5pPr marL="1093787" indent="0">
              <a:spcBef>
                <a:spcPts val="0"/>
              </a:spcBef>
              <a:spcAft>
                <a:spcPts val="1400"/>
              </a:spcAft>
              <a:buNone/>
              <a:tabLst/>
              <a:defRPr sz="1800">
                <a:solidFill>
                  <a:schemeClr val="bg1"/>
                </a:solidFill>
              </a:defRPr>
            </a:lvl5pPr>
          </a:lstStyle>
          <a:p>
            <a:pPr lvl="0"/>
            <a:r>
              <a:rPr lang="en-US"/>
              <a:t>01</a:t>
            </a:r>
          </a:p>
          <a:p>
            <a:pPr lvl="1"/>
            <a:r>
              <a:rPr lang="en-US"/>
              <a:t>Edit Master text styles</a:t>
            </a:r>
          </a:p>
          <a:p>
            <a:pPr lvl="0"/>
            <a:r>
              <a:rPr lang="en-US"/>
              <a:t>02</a:t>
            </a:r>
          </a:p>
          <a:p>
            <a:pPr lvl="1"/>
            <a:r>
              <a:rPr lang="en-US"/>
              <a:t>Edit Master text styles</a:t>
            </a:r>
          </a:p>
          <a:p>
            <a:pPr lvl="0"/>
            <a:r>
              <a:rPr lang="en-US"/>
              <a:t>03</a:t>
            </a:r>
          </a:p>
          <a:p>
            <a:pPr lvl="1"/>
            <a:r>
              <a:rPr lang="en-US"/>
              <a:t>Edit Master text styles</a:t>
            </a:r>
          </a:p>
          <a:p>
            <a:pPr lvl="0"/>
            <a:r>
              <a:rPr lang="en-US"/>
              <a:t>04</a:t>
            </a:r>
          </a:p>
          <a:p>
            <a:pPr lvl="1"/>
            <a:r>
              <a:rPr lang="en-US"/>
              <a:t>Edit Master text styles</a:t>
            </a:r>
          </a:p>
          <a:p>
            <a:pPr lvl="0"/>
            <a:r>
              <a:rPr lang="en-US"/>
              <a:t>05</a:t>
            </a:r>
          </a:p>
          <a:p>
            <a:pPr lvl="1"/>
            <a:r>
              <a:rPr lang="en-US"/>
              <a:t>Edit Master text styles</a:t>
            </a:r>
          </a:p>
        </p:txBody>
      </p:sp>
      <p:sp>
        <p:nvSpPr>
          <p:cNvPr id="11" name="Text Placeholder 2">
            <a:extLst>
              <a:ext uri="{FF2B5EF4-FFF2-40B4-BE49-F238E27FC236}">
                <a16:creationId xmlns:a16="http://schemas.microsoft.com/office/drawing/2014/main" id="{41BD9FBF-4057-CE4A-95FF-A7E4437BE406}"/>
              </a:ext>
            </a:extLst>
          </p:cNvPr>
          <p:cNvSpPr>
            <a:spLocks noGrp="1"/>
          </p:cNvSpPr>
          <p:nvPr>
            <p:ph type="body" sz="quarter" idx="19" hasCustomPrompt="1"/>
          </p:nvPr>
        </p:nvSpPr>
        <p:spPr bwMode="gray">
          <a:xfrm>
            <a:off x="6168008" y="1484784"/>
            <a:ext cx="5112568" cy="4608513"/>
          </a:xfrm>
          <a:prstGeom prst="rect">
            <a:avLst/>
          </a:prstGeom>
        </p:spPr>
        <p:txBody>
          <a:bodyPr/>
          <a:lstStyle>
            <a:lvl1pPr marL="0" indent="0">
              <a:lnSpc>
                <a:spcPct val="100000"/>
              </a:lnSpc>
              <a:spcBef>
                <a:spcPts val="1000"/>
              </a:spcBef>
              <a:spcAft>
                <a:spcPts val="0"/>
              </a:spcAft>
              <a:buFontTx/>
              <a:buNone/>
              <a:defRPr sz="2400">
                <a:solidFill>
                  <a:schemeClr val="bg2">
                    <a:lumMod val="75000"/>
                  </a:schemeClr>
                </a:solidFill>
                <a:latin typeface="+mn-lt"/>
                <a:cs typeface="Nobel-Book" panose="02000503040000020004" pitchFamily="2" charset="0"/>
              </a:defRPr>
            </a:lvl1pPr>
            <a:lvl2pPr marL="0" indent="0">
              <a:lnSpc>
                <a:spcPct val="100000"/>
              </a:lnSpc>
              <a:spcBef>
                <a:spcPts val="0"/>
              </a:spcBef>
              <a:spcAft>
                <a:spcPts val="0"/>
              </a:spcAft>
              <a:buFontTx/>
              <a:buNone/>
              <a:tabLst/>
              <a:defRPr sz="2400">
                <a:solidFill>
                  <a:schemeClr val="bg1"/>
                </a:solidFill>
                <a:latin typeface="+mn-lt"/>
                <a:cs typeface="Nobel-Book" panose="02000503040000020004" pitchFamily="2" charset="0"/>
              </a:defRPr>
            </a:lvl2pPr>
            <a:lvl3pPr marL="593725" indent="0">
              <a:spcBef>
                <a:spcPts val="0"/>
              </a:spcBef>
              <a:spcAft>
                <a:spcPts val="1400"/>
              </a:spcAft>
              <a:buNone/>
              <a:tabLst/>
              <a:defRPr sz="2000">
                <a:solidFill>
                  <a:schemeClr val="bg1"/>
                </a:solidFill>
              </a:defRPr>
            </a:lvl3pPr>
            <a:lvl4pPr marL="890588" indent="0">
              <a:spcBef>
                <a:spcPts val="0"/>
              </a:spcBef>
              <a:spcAft>
                <a:spcPts val="1400"/>
              </a:spcAft>
              <a:buNone/>
              <a:tabLst/>
              <a:defRPr sz="1800">
                <a:solidFill>
                  <a:schemeClr val="bg1"/>
                </a:solidFill>
              </a:defRPr>
            </a:lvl4pPr>
            <a:lvl5pPr marL="1093787" indent="0">
              <a:spcBef>
                <a:spcPts val="0"/>
              </a:spcBef>
              <a:spcAft>
                <a:spcPts val="1400"/>
              </a:spcAft>
              <a:buNone/>
              <a:tabLst/>
              <a:defRPr sz="1800">
                <a:solidFill>
                  <a:schemeClr val="bg1"/>
                </a:solidFill>
              </a:defRPr>
            </a:lvl5pPr>
          </a:lstStyle>
          <a:p>
            <a:pPr lvl="0"/>
            <a:r>
              <a:rPr lang="en-US"/>
              <a:t>06</a:t>
            </a:r>
          </a:p>
          <a:p>
            <a:pPr lvl="1"/>
            <a:r>
              <a:rPr lang="en-US"/>
              <a:t>Edit Master text styles</a:t>
            </a:r>
          </a:p>
          <a:p>
            <a:pPr lvl="0"/>
            <a:r>
              <a:rPr lang="en-US"/>
              <a:t>07</a:t>
            </a:r>
          </a:p>
          <a:p>
            <a:pPr lvl="1"/>
            <a:r>
              <a:rPr lang="en-US"/>
              <a:t>Edit Master text styles</a:t>
            </a:r>
          </a:p>
          <a:p>
            <a:pPr lvl="0"/>
            <a:r>
              <a:rPr lang="en-US"/>
              <a:t>08</a:t>
            </a:r>
          </a:p>
          <a:p>
            <a:pPr lvl="1"/>
            <a:r>
              <a:rPr lang="en-US"/>
              <a:t>Edit Master text styles</a:t>
            </a:r>
          </a:p>
          <a:p>
            <a:pPr lvl="0"/>
            <a:r>
              <a:rPr lang="en-US"/>
              <a:t>09</a:t>
            </a:r>
          </a:p>
          <a:p>
            <a:pPr lvl="1"/>
            <a:r>
              <a:rPr lang="en-US"/>
              <a:t>Edit Master text styles</a:t>
            </a:r>
          </a:p>
          <a:p>
            <a:pPr lvl="0"/>
            <a:r>
              <a:rPr lang="en-US"/>
              <a:t>10</a:t>
            </a:r>
          </a:p>
          <a:p>
            <a:pPr lvl="1"/>
            <a:r>
              <a:rPr lang="en-US"/>
              <a:t>Edit Master text styles</a:t>
            </a:r>
          </a:p>
        </p:txBody>
      </p:sp>
      <p:sp>
        <p:nvSpPr>
          <p:cNvPr id="10"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grpSp>
        <p:nvGrpSpPr>
          <p:cNvPr id="7" name="Group 6">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9"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2"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13" name="Text Placeholder 5">
            <a:extLst>
              <a:ext uri="{FF2B5EF4-FFF2-40B4-BE49-F238E27FC236}">
                <a16:creationId xmlns:a16="http://schemas.microsoft.com/office/drawing/2014/main" id="{6BF8EDEC-5203-5C48-B742-97C828BC9515}"/>
              </a:ext>
            </a:extLst>
          </p:cNvPr>
          <p:cNvSpPr>
            <a:spLocks noGrp="1"/>
          </p:cNvSpPr>
          <p:nvPr>
            <p:ph type="body" sz="quarter" idx="20"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CONTENT</a:t>
            </a:r>
          </a:p>
          <a:p>
            <a:pPr lvl="1"/>
            <a:r>
              <a:rPr lang="en-GB"/>
              <a:t>Subtitle IF NEEDED</a:t>
            </a:r>
          </a:p>
        </p:txBody>
      </p:sp>
    </p:spTree>
    <p:extLst>
      <p:ext uri="{BB962C8B-B14F-4D97-AF65-F5344CB8AC3E}">
        <p14:creationId xmlns:p14="http://schemas.microsoft.com/office/powerpoint/2010/main" val="3884195989"/>
      </p:ext>
    </p:extLst>
  </p:cSld>
  <p:clrMapOvr>
    <a:masterClrMapping/>
  </p:clrMapOvr>
  <p:extLst>
    <p:ext uri="{DCECCB84-F9BA-43D5-87BE-67443E8EF086}">
      <p15:sldGuideLst xmlns:p15="http://schemas.microsoft.com/office/powerpoint/2012/main">
        <p15:guide id="1" orient="horz" pos="412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Black without Background Image">
    <p:bg bwMode="gray">
      <p:bgPr>
        <a:solidFill>
          <a:schemeClr val="tx1"/>
        </a:solid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DC666102-C900-4643-8B75-C3C73FCFB20C}"/>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9" name="Text Placeholder 3">
            <a:extLst>
              <a:ext uri="{FF2B5EF4-FFF2-40B4-BE49-F238E27FC236}">
                <a16:creationId xmlns:a16="http://schemas.microsoft.com/office/drawing/2014/main" id="{319EE879-3431-E848-A628-7D1263EC1C16}"/>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30" name="Text Placeholder 2">
            <a:extLst>
              <a:ext uri="{FF2B5EF4-FFF2-40B4-BE49-F238E27FC236}">
                <a16:creationId xmlns:a16="http://schemas.microsoft.com/office/drawing/2014/main" id="{245FE79C-F1D0-2649-AFD6-C6F9E7F0A5B4}"/>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
        <p:nvSpPr>
          <p:cNvPr id="11" name="Title 2">
            <a:extLst>
              <a:ext uri="{FF2B5EF4-FFF2-40B4-BE49-F238E27FC236}">
                <a16:creationId xmlns:a16="http://schemas.microsoft.com/office/drawing/2014/main" id="{A86EADBA-6BB0-C745-976A-923B91C3C0F9}"/>
              </a:ext>
            </a:extLst>
          </p:cNvPr>
          <p:cNvSpPr>
            <a:spLocks noGrp="1"/>
          </p:cNvSpPr>
          <p:nvPr>
            <p:ph type="title" hasCustomPrompt="1"/>
          </p:nvPr>
        </p:nvSpPr>
        <p:spPr bwMode="gray">
          <a:xfrm>
            <a:off x="944280" y="3214717"/>
            <a:ext cx="10799999" cy="646331"/>
          </a:xfrm>
          <a:blipFill>
            <a:blip r:embed="rId2"/>
            <a:stretch>
              <a:fillRect/>
            </a:stretch>
          </a:blipFill>
        </p:spPr>
        <p:txBody>
          <a:bodyPr/>
          <a:lstStyle>
            <a:lvl1pPr>
              <a:defRPr>
                <a:solidFill>
                  <a:schemeClr val="bg1"/>
                </a:solidFill>
              </a:defRPr>
            </a:lvl1pPr>
          </a:lstStyle>
          <a:p>
            <a:r>
              <a:rPr lang="en-GB"/>
              <a:t>Title of presentation</a:t>
            </a:r>
            <a:endParaRPr lang="en-US"/>
          </a:p>
        </p:txBody>
      </p:sp>
      <p:grpSp>
        <p:nvGrpSpPr>
          <p:cNvPr id="15" name="Group 14"/>
          <p:cNvGrpSpPr/>
          <p:nvPr userDrawn="1"/>
        </p:nvGrpSpPr>
        <p:grpSpPr bwMode="gray">
          <a:xfrm>
            <a:off x="857251" y="1233488"/>
            <a:ext cx="2006600" cy="360362"/>
            <a:chOff x="857251" y="1233488"/>
            <a:chExt cx="2006600" cy="360362"/>
          </a:xfrm>
          <a:solidFill>
            <a:srgbClr val="FFFFFF"/>
          </a:solidFill>
        </p:grpSpPr>
        <p:sp>
          <p:nvSpPr>
            <p:cNvPr id="16" name="Freeform 5"/>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7" name="Freeform 6"/>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330342416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py Slide White">
    <p:bg bwMode="gray">
      <p:bgPr>
        <a:solidFill>
          <a:schemeClr val="tx1"/>
        </a:solidFill>
        <a:effectLst/>
      </p:bgPr>
    </p:bg>
    <p:spTree>
      <p:nvGrpSpPr>
        <p:cNvPr id="1" name=""/>
        <p:cNvGrpSpPr/>
        <p:nvPr/>
      </p:nvGrpSpPr>
      <p:grpSpPr>
        <a:xfrm>
          <a:off x="0" y="0"/>
          <a:ext cx="0" cy="0"/>
          <a:chOff x="0" y="0"/>
          <a:chExt cx="0" cy="0"/>
        </a:xfrm>
      </p:grpSpPr>
      <p:sp>
        <p:nvSpPr>
          <p:cNvPr id="12"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26" name="Text Placeholder 25">
            <a:extLst>
              <a:ext uri="{FF2B5EF4-FFF2-40B4-BE49-F238E27FC236}">
                <a16:creationId xmlns:a16="http://schemas.microsoft.com/office/drawing/2014/main" id="{AD94F51C-A8CB-D548-887C-3A93502DFDB2}"/>
              </a:ext>
            </a:extLst>
          </p:cNvPr>
          <p:cNvSpPr>
            <a:spLocks noGrp="1"/>
          </p:cNvSpPr>
          <p:nvPr>
            <p:ph type="body" sz="quarter" idx="19"/>
          </p:nvPr>
        </p:nvSpPr>
        <p:spPr bwMode="gray">
          <a:xfrm>
            <a:off x="655638" y="1531938"/>
            <a:ext cx="11096625" cy="4200525"/>
          </a:xfrm>
          <a:prstGeom prst="rect">
            <a:avLst/>
          </a:prstGeom>
        </p:spPr>
        <p:txBody>
          <a:bodyPr/>
          <a:lstStyle>
            <a:lvl1pPr marL="0" indent="0">
              <a:buNone/>
              <a:defRPr sz="2400">
                <a:solidFill>
                  <a:schemeClr val="bg1"/>
                </a:solidFill>
              </a:defRPr>
            </a:lvl1pPr>
            <a:lvl2pPr marL="0" indent="0">
              <a:buNone/>
              <a:defRPr sz="2400" b="1" i="0" u="none">
                <a:solidFill>
                  <a:schemeClr val="bg1"/>
                </a:solidFill>
              </a:defRPr>
            </a:lvl2pPr>
            <a:lvl3pPr marL="261938" indent="-261938">
              <a:buFont typeface="Arial" panose="020B0604020202020204" pitchFamily="34" charset="0"/>
              <a:buChar char="•"/>
              <a:defRPr sz="2400">
                <a:solidFill>
                  <a:schemeClr val="bg1"/>
                </a:solidFill>
              </a:defRPr>
            </a:lvl3pPr>
            <a:lvl4pPr marL="261938" indent="0">
              <a:buNone/>
              <a:defRPr sz="2400" b="1">
                <a:solidFill>
                  <a:schemeClr val="bg1"/>
                </a:solidFill>
              </a:defRPr>
            </a:lvl4pPr>
            <a:lvl5pPr marL="261938" indent="0">
              <a:buNone/>
              <a:defRPr sz="2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5">
            <a:extLst>
              <a:ext uri="{FF2B5EF4-FFF2-40B4-BE49-F238E27FC236}">
                <a16:creationId xmlns:a16="http://schemas.microsoft.com/office/drawing/2014/main" id="{6BF8EDEC-5203-5C48-B742-97C828BC9515}"/>
              </a:ext>
            </a:extLst>
          </p:cNvPr>
          <p:cNvSpPr>
            <a:spLocks noGrp="1"/>
          </p:cNvSpPr>
          <p:nvPr>
            <p:ph type="body" sz="quarter" idx="20"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Heading Here </a:t>
            </a:r>
          </a:p>
          <a:p>
            <a:pPr lvl="1"/>
            <a:r>
              <a:rPr lang="en-GB"/>
              <a:t>Subtitle</a:t>
            </a:r>
          </a:p>
        </p:txBody>
      </p:sp>
      <p:grpSp>
        <p:nvGrpSpPr>
          <p:cNvPr id="6" name="Group 5">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7"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382395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Media Slide White">
    <p:spTree>
      <p:nvGrpSpPr>
        <p:cNvPr id="1" name=""/>
        <p:cNvGrpSpPr/>
        <p:nvPr/>
      </p:nvGrpSpPr>
      <p:grpSpPr>
        <a:xfrm>
          <a:off x="0" y="0"/>
          <a:ext cx="0" cy="0"/>
          <a:chOff x="0" y="0"/>
          <a:chExt cx="0" cy="0"/>
        </a:xfrm>
      </p:grpSpPr>
      <p:sp>
        <p:nvSpPr>
          <p:cNvPr id="11"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tx1"/>
                </a:solidFill>
              </a:rPr>
              <a:pPr algn="r"/>
              <a:t>‹#›</a:t>
            </a:fld>
            <a:endParaRPr lang="en-NZ">
              <a:solidFill>
                <a:schemeClr val="tx1"/>
              </a:solidFill>
            </a:endParaRPr>
          </a:p>
        </p:txBody>
      </p:sp>
      <p:sp>
        <p:nvSpPr>
          <p:cNvPr id="15" name="Text Placeholder 5">
            <a:extLst>
              <a:ext uri="{FF2B5EF4-FFF2-40B4-BE49-F238E27FC236}">
                <a16:creationId xmlns:a16="http://schemas.microsoft.com/office/drawing/2014/main" id="{03EED598-CD87-AF4C-B383-367503529F73}"/>
              </a:ext>
            </a:extLst>
          </p:cNvPr>
          <p:cNvSpPr>
            <a:spLocks noGrp="1"/>
          </p:cNvSpPr>
          <p:nvPr>
            <p:ph type="body" sz="quarter" idx="10"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latin typeface="+mj-lt"/>
              </a:defRPr>
            </a:lvl1pPr>
            <a:lvl2pPr marL="0" indent="0">
              <a:spcBef>
                <a:spcPts val="200"/>
              </a:spcBef>
              <a:spcAft>
                <a:spcPts val="200"/>
              </a:spcAft>
              <a:buNone/>
              <a:defRPr sz="2500" cap="all" spc="0" baseline="0">
                <a:latin typeface="+mn-lt"/>
              </a:defRPr>
            </a:lvl2pPr>
          </a:lstStyle>
          <a:p>
            <a:pPr lvl="0"/>
            <a:r>
              <a:rPr lang="en-US"/>
              <a:t>TABLE / MEDIA / GRAPH / VIDEO PAGE- PLAIN BACKGROUND</a:t>
            </a:r>
          </a:p>
          <a:p>
            <a:pPr lvl="1"/>
            <a:r>
              <a:rPr lang="en-GB"/>
              <a:t>Subtitle</a:t>
            </a:r>
          </a:p>
        </p:txBody>
      </p:sp>
      <p:sp>
        <p:nvSpPr>
          <p:cNvPr id="5" name="Content Placeholder 4">
            <a:extLst>
              <a:ext uri="{FF2B5EF4-FFF2-40B4-BE49-F238E27FC236}">
                <a16:creationId xmlns:a16="http://schemas.microsoft.com/office/drawing/2014/main" id="{31AFE197-220E-D047-9FAD-B3785B1871CC}"/>
              </a:ext>
            </a:extLst>
          </p:cNvPr>
          <p:cNvSpPr>
            <a:spLocks noGrp="1"/>
          </p:cNvSpPr>
          <p:nvPr>
            <p:ph sz="quarter" idx="20"/>
          </p:nvPr>
        </p:nvSpPr>
        <p:spPr bwMode="gray">
          <a:xfrm>
            <a:off x="655251" y="2350716"/>
            <a:ext cx="11096626" cy="3670572"/>
          </a:xfrm>
          <a:prstGeom prst="rect">
            <a:avLst/>
          </a:prstGeom>
        </p:spPr>
        <p:txBody>
          <a:bodyPr/>
          <a:lstStyle>
            <a:lvl1pPr marL="0" indent="0">
              <a:buNone/>
              <a:defRPr sz="2400"/>
            </a:lvl1pPr>
            <a:lvl2pPr marL="0" indent="0">
              <a:buNone/>
              <a:defRPr sz="2400" b="1"/>
            </a:lvl2pPr>
            <a:lvl3pPr marL="261938" indent="-261938">
              <a:defRPr sz="2400"/>
            </a:lvl3pPr>
            <a:lvl4pPr marL="261938" indent="0">
              <a:buNone/>
              <a:defRPr sz="2400" b="1"/>
            </a:lvl4pPr>
            <a:lvl5pPr marL="261938" indent="0">
              <a:buNone/>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2">
            <a:extLst>
              <a:ext uri="{FF2B5EF4-FFF2-40B4-BE49-F238E27FC236}">
                <a16:creationId xmlns:a16="http://schemas.microsoft.com/office/drawing/2014/main" id="{621F664A-6E2B-CC4C-B0E6-EEC555A65429}"/>
              </a:ext>
            </a:extLst>
          </p:cNvPr>
          <p:cNvSpPr>
            <a:spLocks noGrp="1"/>
          </p:cNvSpPr>
          <p:nvPr>
            <p:ph type="body" sz="quarter" idx="17"/>
          </p:nvPr>
        </p:nvSpPr>
        <p:spPr bwMode="gray">
          <a:xfrm>
            <a:off x="655251" y="1412776"/>
            <a:ext cx="11096625" cy="864096"/>
          </a:xfrm>
          <a:prstGeom prst="rect">
            <a:avLst/>
          </a:prstGeom>
        </p:spPr>
        <p:txBody>
          <a:bodyPr anchor="ctr"/>
          <a:lstStyle>
            <a:lvl1pPr marL="0" indent="0">
              <a:lnSpc>
                <a:spcPct val="100000"/>
              </a:lnSpc>
              <a:spcBef>
                <a:spcPts val="1000"/>
              </a:spcBef>
              <a:buNone/>
              <a:defRPr lang="en-US" sz="2800" dirty="0">
                <a:solidFill>
                  <a:schemeClr val="tx1"/>
                </a:solidFill>
                <a:latin typeface="+mn-lt"/>
                <a:cs typeface="Nobel-Book" panose="02000503040000020004" pitchFamily="2" charset="0"/>
              </a:defRPr>
            </a:lvl1pPr>
          </a:lstStyle>
          <a:p>
            <a:pPr lvl="0">
              <a:spcAft>
                <a:spcPts val="0"/>
              </a:spcAft>
            </a:pPr>
            <a:r>
              <a:rPr lang="en-US"/>
              <a:t>Edit Master text styles</a:t>
            </a:r>
          </a:p>
        </p:txBody>
      </p:sp>
      <p:grpSp>
        <p:nvGrpSpPr>
          <p:cNvPr id="7" name="Group 6">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tx1"/>
          </a:solidFill>
        </p:grpSpPr>
        <p:sp>
          <p:nvSpPr>
            <p:cNvPr id="8"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778146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Media Slide Black">
    <p:bg bwMode="gray">
      <p:bgPr>
        <a:solidFill>
          <a:schemeClr val="tx1"/>
        </a:solidFill>
        <a:effectLst/>
      </p:bgPr>
    </p:bg>
    <p:spTree>
      <p:nvGrpSpPr>
        <p:cNvPr id="1" name=""/>
        <p:cNvGrpSpPr/>
        <p:nvPr/>
      </p:nvGrpSpPr>
      <p:grpSpPr>
        <a:xfrm>
          <a:off x="0" y="0"/>
          <a:ext cx="0" cy="0"/>
          <a:chOff x="0" y="0"/>
          <a:chExt cx="0" cy="0"/>
        </a:xfrm>
      </p:grpSpPr>
      <p:sp>
        <p:nvSpPr>
          <p:cNvPr id="11"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5" name="Content Placeholder 4">
            <a:extLst>
              <a:ext uri="{FF2B5EF4-FFF2-40B4-BE49-F238E27FC236}">
                <a16:creationId xmlns:a16="http://schemas.microsoft.com/office/drawing/2014/main" id="{31AFE197-220E-D047-9FAD-B3785B1871CC}"/>
              </a:ext>
            </a:extLst>
          </p:cNvPr>
          <p:cNvSpPr>
            <a:spLocks noGrp="1"/>
          </p:cNvSpPr>
          <p:nvPr>
            <p:ph sz="quarter" idx="20"/>
          </p:nvPr>
        </p:nvSpPr>
        <p:spPr bwMode="gray">
          <a:xfrm>
            <a:off x="655251" y="2350716"/>
            <a:ext cx="11096626" cy="3670572"/>
          </a:xfrm>
          <a:prstGeom prst="rect">
            <a:avLst/>
          </a:prstGeom>
        </p:spPr>
        <p:txBody>
          <a:bodyPr/>
          <a:lstStyle>
            <a:lvl1pPr marL="0" indent="0">
              <a:buNone/>
              <a:defRPr sz="2400">
                <a:solidFill>
                  <a:schemeClr val="bg1"/>
                </a:solidFill>
              </a:defRPr>
            </a:lvl1pPr>
            <a:lvl2pPr marL="0" indent="0">
              <a:buNone/>
              <a:defRPr sz="2400" b="1">
                <a:solidFill>
                  <a:schemeClr val="bg1"/>
                </a:solidFill>
              </a:defRPr>
            </a:lvl2pPr>
            <a:lvl3pPr marL="261938" indent="-261938">
              <a:defRPr sz="2400">
                <a:solidFill>
                  <a:schemeClr val="bg1"/>
                </a:solidFill>
              </a:defRPr>
            </a:lvl3pPr>
            <a:lvl4pPr marL="261938" indent="0">
              <a:buNone/>
              <a:defRPr sz="2400" b="1">
                <a:solidFill>
                  <a:schemeClr val="bg1"/>
                </a:solidFill>
              </a:defRPr>
            </a:lvl4pPr>
            <a:lvl5pPr marL="261938" indent="0">
              <a:buNone/>
              <a:defRPr sz="2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2">
            <a:extLst>
              <a:ext uri="{FF2B5EF4-FFF2-40B4-BE49-F238E27FC236}">
                <a16:creationId xmlns:a16="http://schemas.microsoft.com/office/drawing/2014/main" id="{621F664A-6E2B-CC4C-B0E6-EEC555A65429}"/>
              </a:ext>
            </a:extLst>
          </p:cNvPr>
          <p:cNvSpPr>
            <a:spLocks noGrp="1"/>
          </p:cNvSpPr>
          <p:nvPr>
            <p:ph type="body" sz="quarter" idx="17"/>
          </p:nvPr>
        </p:nvSpPr>
        <p:spPr bwMode="gray">
          <a:xfrm>
            <a:off x="655251" y="1412776"/>
            <a:ext cx="11096625" cy="864096"/>
          </a:xfrm>
          <a:prstGeom prst="rect">
            <a:avLst/>
          </a:prstGeom>
        </p:spPr>
        <p:txBody>
          <a:bodyPr anchor="ctr"/>
          <a:lstStyle>
            <a:lvl1pPr marL="0" indent="0">
              <a:lnSpc>
                <a:spcPct val="100000"/>
              </a:lnSpc>
              <a:spcBef>
                <a:spcPts val="1000"/>
              </a:spcBef>
              <a:buNone/>
              <a:defRPr lang="en-US" sz="2800" dirty="0">
                <a:solidFill>
                  <a:schemeClr val="bg1"/>
                </a:solidFill>
                <a:latin typeface="+mn-lt"/>
                <a:cs typeface="Nobel-Book" panose="02000503040000020004" pitchFamily="2" charset="0"/>
              </a:defRPr>
            </a:lvl1pPr>
          </a:lstStyle>
          <a:p>
            <a:pPr lvl="0">
              <a:spcAft>
                <a:spcPts val="0"/>
              </a:spcAft>
            </a:pPr>
            <a:r>
              <a:rPr lang="en-US"/>
              <a:t>Edit Master text styles</a:t>
            </a:r>
          </a:p>
        </p:txBody>
      </p:sp>
      <p:grpSp>
        <p:nvGrpSpPr>
          <p:cNvPr id="7" name="Group 6">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8"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9"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10" name="Text Placeholder 5">
            <a:extLst>
              <a:ext uri="{FF2B5EF4-FFF2-40B4-BE49-F238E27FC236}">
                <a16:creationId xmlns:a16="http://schemas.microsoft.com/office/drawing/2014/main" id="{6BF8EDEC-5203-5C48-B742-97C828BC9515}"/>
              </a:ext>
            </a:extLst>
          </p:cNvPr>
          <p:cNvSpPr>
            <a:spLocks noGrp="1"/>
          </p:cNvSpPr>
          <p:nvPr>
            <p:ph type="body" sz="quarter" idx="21"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TABLE / MEDIA / GRAPH / VIDEO PAGE- PLAIN BACKGROUND</a:t>
            </a:r>
          </a:p>
          <a:p>
            <a:pPr lvl="1"/>
            <a:r>
              <a:rPr lang="en-GB"/>
              <a:t>Subtitle</a:t>
            </a:r>
          </a:p>
        </p:txBody>
      </p:sp>
    </p:spTree>
    <p:extLst>
      <p:ext uri="{BB962C8B-B14F-4D97-AF65-F5344CB8AC3E}">
        <p14:creationId xmlns:p14="http://schemas.microsoft.com/office/powerpoint/2010/main" val="1305193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py Slide Black with Chart">
    <p:bg bwMode="gray">
      <p:bgPr>
        <a:solidFill>
          <a:schemeClr val="tx1"/>
        </a:solidFill>
        <a:effectLst/>
      </p:bgPr>
    </p:bg>
    <p:spTree>
      <p:nvGrpSpPr>
        <p:cNvPr id="1" name=""/>
        <p:cNvGrpSpPr/>
        <p:nvPr/>
      </p:nvGrpSpPr>
      <p:grpSpPr>
        <a:xfrm>
          <a:off x="0" y="0"/>
          <a:ext cx="0" cy="0"/>
          <a:chOff x="0" y="0"/>
          <a:chExt cx="0" cy="0"/>
        </a:xfrm>
      </p:grpSpPr>
      <p:sp>
        <p:nvSpPr>
          <p:cNvPr id="14"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11" name="Text Placeholder 25">
            <a:extLst>
              <a:ext uri="{FF2B5EF4-FFF2-40B4-BE49-F238E27FC236}">
                <a16:creationId xmlns:a16="http://schemas.microsoft.com/office/drawing/2014/main" id="{099F1B20-4D7E-5D42-BBB7-9549792561F5}"/>
              </a:ext>
            </a:extLst>
          </p:cNvPr>
          <p:cNvSpPr>
            <a:spLocks noGrp="1"/>
          </p:cNvSpPr>
          <p:nvPr>
            <p:ph type="body" sz="quarter" idx="19"/>
          </p:nvPr>
        </p:nvSpPr>
        <p:spPr bwMode="gray">
          <a:xfrm>
            <a:off x="655639" y="1531938"/>
            <a:ext cx="5412877" cy="4561358"/>
          </a:xfrm>
          <a:prstGeom prst="rect">
            <a:avLst/>
          </a:prstGeom>
        </p:spPr>
        <p:txBody>
          <a:bodyPr/>
          <a:lstStyle>
            <a:lvl1pPr marL="0" indent="0">
              <a:buNone/>
              <a:defRPr sz="2400">
                <a:solidFill>
                  <a:schemeClr val="bg1"/>
                </a:solidFill>
              </a:defRPr>
            </a:lvl1pPr>
            <a:lvl2pPr marL="0" indent="0">
              <a:buNone/>
              <a:defRPr sz="2400" b="1">
                <a:solidFill>
                  <a:schemeClr val="bg1"/>
                </a:solidFill>
              </a:defRPr>
            </a:lvl2pPr>
            <a:lvl3pPr marL="261938" indent="-261938">
              <a:defRPr sz="2400">
                <a:solidFill>
                  <a:schemeClr val="bg1"/>
                </a:solidFill>
              </a:defRPr>
            </a:lvl3pPr>
            <a:lvl4pPr marL="261938" indent="0">
              <a:buFontTx/>
              <a:buNone/>
              <a:defRPr sz="2400" b="1" i="0">
                <a:solidFill>
                  <a:schemeClr val="bg1"/>
                </a:solidFill>
              </a:defRPr>
            </a:lvl4pPr>
            <a:lvl5pPr marL="261938" indent="0">
              <a:buFontTx/>
              <a:buNone/>
              <a:defRPr sz="2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hart Placeholder 2">
            <a:extLst>
              <a:ext uri="{FF2B5EF4-FFF2-40B4-BE49-F238E27FC236}">
                <a16:creationId xmlns:a16="http://schemas.microsoft.com/office/drawing/2014/main" id="{0D8E55BB-C542-4347-8A8D-8CF3E93D68B9}"/>
              </a:ext>
            </a:extLst>
          </p:cNvPr>
          <p:cNvSpPr>
            <a:spLocks noGrp="1"/>
          </p:cNvSpPr>
          <p:nvPr>
            <p:ph type="chart" sz="quarter" idx="21"/>
          </p:nvPr>
        </p:nvSpPr>
        <p:spPr bwMode="gray">
          <a:xfrm>
            <a:off x="6329362" y="1531938"/>
            <a:ext cx="5403353" cy="4561358"/>
          </a:xfrm>
          <a:prstGeom prst="rect">
            <a:avLst/>
          </a:prstGeom>
        </p:spPr>
        <p:txBody>
          <a:bodyPr/>
          <a:lstStyle>
            <a:lvl1pPr marL="0" indent="0">
              <a:buNone/>
              <a:defRPr sz="2400">
                <a:solidFill>
                  <a:schemeClr val="bg1"/>
                </a:solidFill>
              </a:defRPr>
            </a:lvl1pPr>
          </a:lstStyle>
          <a:p>
            <a:endParaRPr lang="en-US"/>
          </a:p>
        </p:txBody>
      </p:sp>
      <p:grpSp>
        <p:nvGrpSpPr>
          <p:cNvPr id="6" name="Group 5">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7"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8"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9" name="Text Placeholder 5">
            <a:extLst>
              <a:ext uri="{FF2B5EF4-FFF2-40B4-BE49-F238E27FC236}">
                <a16:creationId xmlns:a16="http://schemas.microsoft.com/office/drawing/2014/main" id="{6BF8EDEC-5203-5C48-B742-97C828BC9515}"/>
              </a:ext>
            </a:extLst>
          </p:cNvPr>
          <p:cNvSpPr>
            <a:spLocks noGrp="1"/>
          </p:cNvSpPr>
          <p:nvPr>
            <p:ph type="body" sz="quarter" idx="22"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PIE CHART</a:t>
            </a:r>
          </a:p>
          <a:p>
            <a:pPr lvl="1"/>
            <a:r>
              <a:rPr lang="en-GB"/>
              <a:t>Subtitle</a:t>
            </a:r>
          </a:p>
        </p:txBody>
      </p:sp>
    </p:spTree>
    <p:extLst>
      <p:ext uri="{BB962C8B-B14F-4D97-AF65-F5344CB8AC3E}">
        <p14:creationId xmlns:p14="http://schemas.microsoft.com/office/powerpoint/2010/main" val="152233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py &amp; Image Black">
    <p:bg bwMode="gray">
      <p:bgPr>
        <a:solidFill>
          <a:schemeClr val="tx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21"/>
          </p:nvPr>
        </p:nvSpPr>
        <p:spPr bwMode="gray">
          <a:xfrm>
            <a:off x="6097200" y="0"/>
            <a:ext cx="6094800" cy="6858000"/>
          </a:xfrm>
          <a:prstGeom prst="rect">
            <a:avLst/>
          </a:prstGeom>
        </p:spPr>
        <p:txBody>
          <a:bodyPr/>
          <a:lstStyle>
            <a:lvl1pPr marL="0" indent="0">
              <a:lnSpc>
                <a:spcPct val="100000"/>
              </a:lnSpc>
              <a:spcBef>
                <a:spcPts val="1000"/>
              </a:spcBef>
              <a:buNone/>
              <a:defRPr sz="2400">
                <a:solidFill>
                  <a:schemeClr val="bg1"/>
                </a:solidFill>
              </a:defRPr>
            </a:lvl1pPr>
          </a:lstStyle>
          <a:p>
            <a:endParaRPr lang="en-GB"/>
          </a:p>
        </p:txBody>
      </p:sp>
      <p:sp>
        <p:nvSpPr>
          <p:cNvPr id="12"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18" name="Text Placeholder 25">
            <a:extLst>
              <a:ext uri="{FF2B5EF4-FFF2-40B4-BE49-F238E27FC236}">
                <a16:creationId xmlns:a16="http://schemas.microsoft.com/office/drawing/2014/main" id="{7137F553-972F-1847-912C-0BCDF63F15A6}"/>
              </a:ext>
            </a:extLst>
          </p:cNvPr>
          <p:cNvSpPr>
            <a:spLocks noGrp="1"/>
          </p:cNvSpPr>
          <p:nvPr>
            <p:ph type="body" sz="quarter" idx="19"/>
          </p:nvPr>
        </p:nvSpPr>
        <p:spPr bwMode="gray">
          <a:xfrm>
            <a:off x="655640" y="1533600"/>
            <a:ext cx="5112568" cy="4680520"/>
          </a:xfrm>
          <a:prstGeom prst="rect">
            <a:avLst/>
          </a:prstGeom>
        </p:spPr>
        <p:txBody>
          <a:bodyPr/>
          <a:lstStyle>
            <a:lvl1pPr marL="0" indent="0">
              <a:buNone/>
              <a:defRPr sz="2400">
                <a:solidFill>
                  <a:schemeClr val="bg1"/>
                </a:solidFill>
              </a:defRPr>
            </a:lvl1pPr>
            <a:lvl2pPr marL="0" indent="0">
              <a:buNone/>
              <a:defRPr sz="2400" b="1">
                <a:solidFill>
                  <a:schemeClr val="bg1"/>
                </a:solidFill>
              </a:defRPr>
            </a:lvl2pPr>
            <a:lvl3pPr marL="261938" indent="-261938">
              <a:defRPr sz="2400">
                <a:solidFill>
                  <a:schemeClr val="bg1"/>
                </a:solidFill>
              </a:defRPr>
            </a:lvl3pPr>
            <a:lvl4pPr marL="261938" indent="0">
              <a:buNone/>
              <a:defRPr sz="2400" b="1">
                <a:solidFill>
                  <a:schemeClr val="bg1"/>
                </a:solidFill>
              </a:defRPr>
            </a:lvl4pPr>
            <a:lvl5pPr marL="261938" indent="0">
              <a:buNone/>
              <a:defRPr sz="2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6" name="Group 5">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7"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8"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9" name="Text Placeholder 5">
            <a:extLst>
              <a:ext uri="{FF2B5EF4-FFF2-40B4-BE49-F238E27FC236}">
                <a16:creationId xmlns:a16="http://schemas.microsoft.com/office/drawing/2014/main" id="{6BF8EDEC-5203-5C48-B742-97C828BC9515}"/>
              </a:ext>
            </a:extLst>
          </p:cNvPr>
          <p:cNvSpPr>
            <a:spLocks noGrp="1"/>
          </p:cNvSpPr>
          <p:nvPr>
            <p:ph type="body" sz="quarter" idx="22"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COPY AND IMAGE</a:t>
            </a:r>
          </a:p>
          <a:p>
            <a:pPr lvl="1"/>
            <a:r>
              <a:rPr lang="en-GB"/>
              <a:t>Subtitle</a:t>
            </a:r>
          </a:p>
        </p:txBody>
      </p:sp>
    </p:spTree>
    <p:extLst>
      <p:ext uri="{BB962C8B-B14F-4D97-AF65-F5344CB8AC3E}">
        <p14:creationId xmlns:p14="http://schemas.microsoft.com/office/powerpoint/2010/main" val="538730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3 Images Slide Black">
    <p:bg bwMode="gray">
      <p:bgPr>
        <a:solidFill>
          <a:schemeClr val="tx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A7A2FC3F-1AA1-7E4A-86DA-0916AB2A0A15}"/>
              </a:ext>
            </a:extLst>
          </p:cNvPr>
          <p:cNvCxnSpPr/>
          <p:nvPr userDrawn="1"/>
        </p:nvCxnSpPr>
        <p:spPr bwMode="gray">
          <a:xfrm>
            <a:off x="4220269" y="2492896"/>
            <a:ext cx="0" cy="225856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47FCD31-94E8-5641-967A-0F1F74F23547}"/>
              </a:ext>
            </a:extLst>
          </p:cNvPr>
          <p:cNvCxnSpPr/>
          <p:nvPr userDrawn="1"/>
        </p:nvCxnSpPr>
        <p:spPr bwMode="gray">
          <a:xfrm>
            <a:off x="8122183" y="2492896"/>
            <a:ext cx="0" cy="225856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32E4CC73-287C-954B-B312-783D55B94130}"/>
              </a:ext>
            </a:extLst>
          </p:cNvPr>
          <p:cNvSpPr>
            <a:spLocks noGrp="1"/>
          </p:cNvSpPr>
          <p:nvPr>
            <p:ph type="body" sz="quarter" idx="17" hasCustomPrompt="1"/>
          </p:nvPr>
        </p:nvSpPr>
        <p:spPr bwMode="gray">
          <a:xfrm>
            <a:off x="623393" y="4869160"/>
            <a:ext cx="3291839" cy="1152128"/>
          </a:xfrm>
          <a:prstGeom prst="rect">
            <a:avLst/>
          </a:prstGeom>
        </p:spPr>
        <p:txBody>
          <a:bodyPr/>
          <a:lstStyle>
            <a:lvl1pPr marL="171450" indent="-171450">
              <a:lnSpc>
                <a:spcPct val="100000"/>
              </a:lnSpc>
              <a:spcBef>
                <a:spcPts val="1000"/>
              </a:spcBef>
              <a:buFont typeface="Arial" panose="020B0604020202020204" pitchFamily="34" charset="0"/>
              <a:buChar char="•"/>
              <a:defRPr sz="2000">
                <a:solidFill>
                  <a:schemeClr val="bg1"/>
                </a:solidFill>
                <a:latin typeface="+mn-lt"/>
                <a:ea typeface="ＭＳ Ｐゴシック" panose="020B0600070205080204" pitchFamily="50" charset="-128"/>
                <a:cs typeface="Nobel-Book" panose="02000503040000020004" pitchFamily="2" charset="0"/>
              </a:defRPr>
            </a:lvl1pPr>
            <a:lvl2pPr marL="400050" indent="-157163">
              <a:spcBef>
                <a:spcPts val="900"/>
              </a:spcBef>
              <a:tabLst/>
              <a:defRPr sz="1100">
                <a:solidFill>
                  <a:schemeClr val="bg1"/>
                </a:solidFill>
              </a:defRPr>
            </a:lvl2pPr>
            <a:lvl3pPr marL="744538" indent="-150813">
              <a:spcBef>
                <a:spcPts val="900"/>
              </a:spcBef>
              <a:tabLst/>
              <a:defRPr sz="900">
                <a:solidFill>
                  <a:schemeClr val="bg1"/>
                </a:solidFill>
              </a:defRPr>
            </a:lvl3pPr>
            <a:lvl4pPr marL="1093788" indent="-203200">
              <a:spcBef>
                <a:spcPts val="900"/>
              </a:spcBef>
              <a:tabLst/>
              <a:defRPr sz="1600">
                <a:solidFill>
                  <a:schemeClr val="bg1"/>
                </a:solidFill>
              </a:defRPr>
            </a:lvl4pPr>
            <a:lvl5pPr marL="1323975" indent="-230188">
              <a:spcBef>
                <a:spcPts val="900"/>
              </a:spcBef>
              <a:tabLst/>
              <a:defRPr sz="1600">
                <a:solidFill>
                  <a:schemeClr val="bg1"/>
                </a:solidFill>
              </a:defRPr>
            </a:lvl5pPr>
          </a:lstStyle>
          <a:p>
            <a:pPr lvl="0"/>
            <a:r>
              <a:rPr lang="en-US" altLang="ja-JP"/>
              <a:t>Editable body </a:t>
            </a:r>
          </a:p>
        </p:txBody>
      </p:sp>
      <p:sp>
        <p:nvSpPr>
          <p:cNvPr id="28" name="Text Placeholder 2">
            <a:extLst>
              <a:ext uri="{FF2B5EF4-FFF2-40B4-BE49-F238E27FC236}">
                <a16:creationId xmlns:a16="http://schemas.microsoft.com/office/drawing/2014/main" id="{476E75B4-F8DF-584B-88DA-8A46A2F6E2DC}"/>
              </a:ext>
            </a:extLst>
          </p:cNvPr>
          <p:cNvSpPr>
            <a:spLocks noGrp="1"/>
          </p:cNvSpPr>
          <p:nvPr>
            <p:ph type="body" sz="quarter" idx="18" hasCustomPrompt="1"/>
          </p:nvPr>
        </p:nvSpPr>
        <p:spPr bwMode="gray">
          <a:xfrm>
            <a:off x="4525306" y="4869160"/>
            <a:ext cx="3291840" cy="1152128"/>
          </a:xfrm>
          <a:prstGeom prst="rect">
            <a:avLst/>
          </a:prstGeom>
        </p:spPr>
        <p:txBody>
          <a:bodyPr/>
          <a:lstStyle>
            <a:lvl1pPr marL="230188" marR="0" indent="-230188"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2000">
                <a:solidFill>
                  <a:schemeClr val="bg1"/>
                </a:solidFill>
                <a:latin typeface="+mn-lt"/>
                <a:ea typeface="ＭＳ Ｐゴシック" panose="020B0600070205080204" pitchFamily="50" charset="-128"/>
                <a:cs typeface="Nobel-Book" panose="02000503040000020004" pitchFamily="2" charset="0"/>
              </a:defRPr>
            </a:lvl1pPr>
            <a:lvl2pPr marL="574675" marR="0" indent="-1174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chemeClr val="bg1"/>
                </a:solidFill>
              </a:defRPr>
            </a:lvl2pPr>
            <a:lvl3pPr marL="1031875" marR="0" indent="-1174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900">
                <a:solidFill>
                  <a:schemeClr val="bg1"/>
                </a:solidFill>
              </a:defRPr>
            </a:lvl3pPr>
            <a:lvl4pPr marL="1093788" indent="-203200">
              <a:spcBef>
                <a:spcPts val="900"/>
              </a:spcBef>
              <a:tabLst/>
              <a:defRPr sz="1600">
                <a:solidFill>
                  <a:schemeClr val="bg1"/>
                </a:solidFill>
              </a:defRPr>
            </a:lvl4pPr>
            <a:lvl5pPr marL="1323975" indent="-230188">
              <a:spcBef>
                <a:spcPts val="900"/>
              </a:spcBef>
              <a:tabLst/>
              <a:defRPr sz="1600">
                <a:solidFill>
                  <a:schemeClr val="bg1"/>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ja-JP"/>
              <a:t>Editable body </a:t>
            </a:r>
          </a:p>
        </p:txBody>
      </p:sp>
      <p:sp>
        <p:nvSpPr>
          <p:cNvPr id="29" name="Text Placeholder 2">
            <a:extLst>
              <a:ext uri="{FF2B5EF4-FFF2-40B4-BE49-F238E27FC236}">
                <a16:creationId xmlns:a16="http://schemas.microsoft.com/office/drawing/2014/main" id="{D4F3FF9C-9BCE-B948-B6EB-F40A5DA1C4F9}"/>
              </a:ext>
            </a:extLst>
          </p:cNvPr>
          <p:cNvSpPr>
            <a:spLocks noGrp="1"/>
          </p:cNvSpPr>
          <p:nvPr>
            <p:ph type="body" sz="quarter" idx="19" hasCustomPrompt="1"/>
          </p:nvPr>
        </p:nvSpPr>
        <p:spPr bwMode="gray">
          <a:xfrm>
            <a:off x="8427220" y="4869160"/>
            <a:ext cx="3291959" cy="1152128"/>
          </a:xfrm>
          <a:prstGeom prst="rect">
            <a:avLst/>
          </a:prstGeom>
        </p:spPr>
        <p:txBody>
          <a:bodyPr/>
          <a:lstStyle>
            <a:lvl1pPr marL="285750" indent="-285750">
              <a:lnSpc>
                <a:spcPct val="100000"/>
              </a:lnSpc>
              <a:spcBef>
                <a:spcPts val="1000"/>
              </a:spcBef>
              <a:buFont typeface="Arial" panose="020B0604020202020204" pitchFamily="34" charset="0"/>
              <a:buChar char="•"/>
              <a:defRPr sz="2000">
                <a:solidFill>
                  <a:schemeClr val="bg1"/>
                </a:solidFill>
                <a:latin typeface="+mn-lt"/>
                <a:ea typeface="ＭＳ Ｐゴシック" panose="020B0600070205080204" pitchFamily="50" charset="-128"/>
                <a:cs typeface="Nobel-Book" panose="02000503040000020004" pitchFamily="2" charset="0"/>
              </a:defRPr>
            </a:lvl1pPr>
            <a:lvl2pPr marL="400050" indent="-157163">
              <a:spcBef>
                <a:spcPts val="900"/>
              </a:spcBef>
              <a:tabLst/>
              <a:defRPr sz="1100">
                <a:solidFill>
                  <a:schemeClr val="bg1"/>
                </a:solidFill>
              </a:defRPr>
            </a:lvl2pPr>
            <a:lvl3pPr marL="744538" indent="-150813">
              <a:spcBef>
                <a:spcPts val="900"/>
              </a:spcBef>
              <a:tabLst/>
              <a:defRPr sz="900">
                <a:solidFill>
                  <a:schemeClr val="bg1"/>
                </a:solidFill>
              </a:defRPr>
            </a:lvl3pPr>
            <a:lvl4pPr marL="1093788" indent="-203200">
              <a:spcBef>
                <a:spcPts val="900"/>
              </a:spcBef>
              <a:tabLst/>
              <a:defRPr sz="1600">
                <a:solidFill>
                  <a:schemeClr val="bg1"/>
                </a:solidFill>
              </a:defRPr>
            </a:lvl4pPr>
            <a:lvl5pPr marL="1323975" indent="-230188">
              <a:spcBef>
                <a:spcPts val="900"/>
              </a:spcBef>
              <a:tabLst/>
              <a:defRPr sz="1600">
                <a:solidFill>
                  <a:schemeClr val="bg1"/>
                </a:solidFill>
              </a:defRPr>
            </a:lvl5pPr>
          </a:lstStyle>
          <a:p>
            <a:pPr lvl="0"/>
            <a:r>
              <a:rPr lang="en-US" altLang="ja-JP"/>
              <a:t>Editable body </a:t>
            </a:r>
          </a:p>
        </p:txBody>
      </p:sp>
      <p:sp>
        <p:nvSpPr>
          <p:cNvPr id="35" name="Picture Placeholder 2">
            <a:extLst>
              <a:ext uri="{FF2B5EF4-FFF2-40B4-BE49-F238E27FC236}">
                <a16:creationId xmlns:a16="http://schemas.microsoft.com/office/drawing/2014/main" id="{F7ACD4B6-D512-AB46-A9B1-4EE99EF0396B}"/>
              </a:ext>
            </a:extLst>
          </p:cNvPr>
          <p:cNvSpPr>
            <a:spLocks noGrp="1"/>
          </p:cNvSpPr>
          <p:nvPr>
            <p:ph type="pic" sz="quarter" idx="22"/>
          </p:nvPr>
        </p:nvSpPr>
        <p:spPr bwMode="gray">
          <a:xfrm>
            <a:off x="8427222" y="2527476"/>
            <a:ext cx="3291840" cy="2160000"/>
          </a:xfrm>
          <a:prstGeom prst="rect">
            <a:avLst/>
          </a:prstGeom>
        </p:spPr>
        <p:txBody>
          <a:bodyPr/>
          <a:lstStyle>
            <a:lvl1pPr marL="0" indent="0">
              <a:lnSpc>
                <a:spcPct val="100000"/>
              </a:lnSpc>
              <a:spcBef>
                <a:spcPts val="1000"/>
              </a:spcBef>
              <a:buNone/>
              <a:defRPr sz="1600">
                <a:solidFill>
                  <a:schemeClr val="bg1"/>
                </a:solidFill>
                <a:latin typeface="+mn-lt"/>
                <a:cs typeface="Nobel-Book" panose="02000503040000020004" pitchFamily="2" charset="0"/>
              </a:defRPr>
            </a:lvl1pPr>
          </a:lstStyle>
          <a:p>
            <a:endParaRPr lang="en-US"/>
          </a:p>
        </p:txBody>
      </p:sp>
      <p:sp>
        <p:nvSpPr>
          <p:cNvPr id="36" name="Picture Placeholder 2">
            <a:extLst>
              <a:ext uri="{FF2B5EF4-FFF2-40B4-BE49-F238E27FC236}">
                <a16:creationId xmlns:a16="http://schemas.microsoft.com/office/drawing/2014/main" id="{542FE710-84C7-8945-AE77-F8FFB830AE65}"/>
              </a:ext>
            </a:extLst>
          </p:cNvPr>
          <p:cNvSpPr>
            <a:spLocks noGrp="1"/>
          </p:cNvSpPr>
          <p:nvPr>
            <p:ph type="pic" sz="quarter" idx="23"/>
          </p:nvPr>
        </p:nvSpPr>
        <p:spPr bwMode="gray">
          <a:xfrm>
            <a:off x="4525306" y="2527476"/>
            <a:ext cx="3291840" cy="2160000"/>
          </a:xfrm>
          <a:prstGeom prst="rect">
            <a:avLst/>
          </a:prstGeom>
        </p:spPr>
        <p:txBody>
          <a:bodyPr/>
          <a:lstStyle>
            <a:lvl1pPr marL="0" indent="0">
              <a:lnSpc>
                <a:spcPct val="100000"/>
              </a:lnSpc>
              <a:spcBef>
                <a:spcPts val="1000"/>
              </a:spcBef>
              <a:buNone/>
              <a:defRPr sz="1600">
                <a:solidFill>
                  <a:schemeClr val="bg1"/>
                </a:solidFill>
                <a:latin typeface="+mn-lt"/>
                <a:cs typeface="Nobel-Book" panose="02000503040000020004" pitchFamily="2" charset="0"/>
              </a:defRPr>
            </a:lvl1pPr>
          </a:lstStyle>
          <a:p>
            <a:endParaRPr lang="en-US"/>
          </a:p>
        </p:txBody>
      </p:sp>
      <p:sp>
        <p:nvSpPr>
          <p:cNvPr id="37" name="Picture Placeholder 2">
            <a:extLst>
              <a:ext uri="{FF2B5EF4-FFF2-40B4-BE49-F238E27FC236}">
                <a16:creationId xmlns:a16="http://schemas.microsoft.com/office/drawing/2014/main" id="{D19EB222-2F3F-5B48-8289-BDA45ADA5E08}"/>
              </a:ext>
            </a:extLst>
          </p:cNvPr>
          <p:cNvSpPr>
            <a:spLocks noGrp="1"/>
          </p:cNvSpPr>
          <p:nvPr>
            <p:ph type="pic" sz="quarter" idx="24"/>
          </p:nvPr>
        </p:nvSpPr>
        <p:spPr bwMode="gray">
          <a:xfrm>
            <a:off x="623392" y="2526937"/>
            <a:ext cx="3291840" cy="2160000"/>
          </a:xfrm>
          <a:prstGeom prst="rect">
            <a:avLst/>
          </a:prstGeom>
        </p:spPr>
        <p:txBody>
          <a:bodyPr/>
          <a:lstStyle>
            <a:lvl1pPr marL="0" indent="0">
              <a:lnSpc>
                <a:spcPct val="100000"/>
              </a:lnSpc>
              <a:spcBef>
                <a:spcPts val="1000"/>
              </a:spcBef>
              <a:buNone/>
              <a:defRPr sz="1600">
                <a:solidFill>
                  <a:schemeClr val="bg1"/>
                </a:solidFill>
                <a:latin typeface="+mn-lt"/>
                <a:cs typeface="Nobel-Book" panose="02000503040000020004" pitchFamily="2" charset="0"/>
              </a:defRPr>
            </a:lvl1pPr>
          </a:lstStyle>
          <a:p>
            <a:endParaRPr lang="en-US"/>
          </a:p>
        </p:txBody>
      </p:sp>
      <p:sp>
        <p:nvSpPr>
          <p:cNvPr id="19"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14" name="Text Placeholder 2">
            <a:extLst>
              <a:ext uri="{FF2B5EF4-FFF2-40B4-BE49-F238E27FC236}">
                <a16:creationId xmlns:a16="http://schemas.microsoft.com/office/drawing/2014/main" id="{621F664A-6E2B-CC4C-B0E6-EEC555A65429}"/>
              </a:ext>
            </a:extLst>
          </p:cNvPr>
          <p:cNvSpPr>
            <a:spLocks noGrp="1"/>
          </p:cNvSpPr>
          <p:nvPr>
            <p:ph type="body" sz="quarter" idx="25"/>
          </p:nvPr>
        </p:nvSpPr>
        <p:spPr bwMode="gray">
          <a:xfrm>
            <a:off x="655251" y="1412776"/>
            <a:ext cx="11096625" cy="864096"/>
          </a:xfrm>
          <a:prstGeom prst="rect">
            <a:avLst/>
          </a:prstGeom>
        </p:spPr>
        <p:txBody>
          <a:bodyPr anchor="ctr"/>
          <a:lstStyle>
            <a:lvl1pPr marL="0" indent="0">
              <a:lnSpc>
                <a:spcPct val="100000"/>
              </a:lnSpc>
              <a:spcBef>
                <a:spcPts val="1000"/>
              </a:spcBef>
              <a:buNone/>
              <a:defRPr lang="en-US" sz="2800" dirty="0">
                <a:solidFill>
                  <a:schemeClr val="bg1"/>
                </a:solidFill>
                <a:latin typeface="+mn-lt"/>
                <a:cs typeface="Nobel-Book" panose="02000503040000020004" pitchFamily="2" charset="0"/>
              </a:defRPr>
            </a:lvl1pPr>
          </a:lstStyle>
          <a:p>
            <a:pPr lvl="0">
              <a:spcAft>
                <a:spcPts val="0"/>
              </a:spcAft>
            </a:pPr>
            <a:r>
              <a:rPr lang="en-US"/>
              <a:t>Edit Master text styles</a:t>
            </a:r>
          </a:p>
        </p:txBody>
      </p:sp>
      <p:grpSp>
        <p:nvGrpSpPr>
          <p:cNvPr id="13" name="Group 12">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15"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6"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18" name="Text Placeholder 5">
            <a:extLst>
              <a:ext uri="{FF2B5EF4-FFF2-40B4-BE49-F238E27FC236}">
                <a16:creationId xmlns:a16="http://schemas.microsoft.com/office/drawing/2014/main" id="{6BF8EDEC-5203-5C48-B742-97C828BC9515}"/>
              </a:ext>
            </a:extLst>
          </p:cNvPr>
          <p:cNvSpPr>
            <a:spLocks noGrp="1"/>
          </p:cNvSpPr>
          <p:nvPr>
            <p:ph type="body" sz="quarter" idx="26"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TITLE</a:t>
            </a:r>
            <a:r>
              <a:rPr lang="en-NZ"/>
              <a:t>–MULTIPLE IMAGES &amp; COPY</a:t>
            </a:r>
            <a:endParaRPr lang="en-GB"/>
          </a:p>
          <a:p>
            <a:pPr lvl="1"/>
            <a:r>
              <a:rPr lang="en-GB"/>
              <a:t>Subtitle</a:t>
            </a:r>
          </a:p>
        </p:txBody>
      </p:sp>
    </p:spTree>
    <p:extLst>
      <p:ext uri="{BB962C8B-B14F-4D97-AF65-F5344CB8AC3E}">
        <p14:creationId xmlns:p14="http://schemas.microsoft.com/office/powerpoint/2010/main" val="3422645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low Slide Black">
    <p:bg bwMode="black">
      <p:bgPr>
        <a:solidFill>
          <a:schemeClr val="tx1"/>
        </a:solidFill>
        <a:effectLst/>
      </p:bgPr>
    </p:bg>
    <p:spTree>
      <p:nvGrpSpPr>
        <p:cNvPr id="1" name=""/>
        <p:cNvGrpSpPr/>
        <p:nvPr/>
      </p:nvGrpSpPr>
      <p:grpSpPr>
        <a:xfrm>
          <a:off x="0" y="0"/>
          <a:ext cx="0" cy="0"/>
          <a:chOff x="0" y="0"/>
          <a:chExt cx="0" cy="0"/>
        </a:xfrm>
      </p:grpSpPr>
      <p:sp>
        <p:nvSpPr>
          <p:cNvPr id="27" name="Text Placeholder 2">
            <a:extLst>
              <a:ext uri="{FF2B5EF4-FFF2-40B4-BE49-F238E27FC236}">
                <a16:creationId xmlns:a16="http://schemas.microsoft.com/office/drawing/2014/main" id="{32E4CC73-287C-954B-B312-783D55B94130}"/>
              </a:ext>
            </a:extLst>
          </p:cNvPr>
          <p:cNvSpPr>
            <a:spLocks noGrp="1"/>
          </p:cNvSpPr>
          <p:nvPr>
            <p:ph type="body" sz="quarter" idx="17" hasCustomPrompt="1"/>
          </p:nvPr>
        </p:nvSpPr>
        <p:spPr bwMode="gray">
          <a:xfrm>
            <a:off x="623393" y="4869160"/>
            <a:ext cx="3291839" cy="1152128"/>
          </a:xfrm>
          <a:prstGeom prst="rect">
            <a:avLst/>
          </a:prstGeom>
        </p:spPr>
        <p:txBody>
          <a:bodyPr/>
          <a:lstStyle>
            <a:lvl1pPr marL="171450" indent="-171450">
              <a:lnSpc>
                <a:spcPct val="100000"/>
              </a:lnSpc>
              <a:spcBef>
                <a:spcPts val="1000"/>
              </a:spcBef>
              <a:buFont typeface="Arial" panose="020B0604020202020204" pitchFamily="34" charset="0"/>
              <a:buChar char="•"/>
              <a:defRPr sz="2000">
                <a:solidFill>
                  <a:schemeClr val="bg1"/>
                </a:solidFill>
                <a:latin typeface="+mn-lt"/>
                <a:ea typeface="ＭＳ Ｐゴシック" panose="020B0600070205080204" pitchFamily="50" charset="-128"/>
                <a:cs typeface="Nobel-Book" panose="02000503040000020004" pitchFamily="2" charset="0"/>
              </a:defRPr>
            </a:lvl1pPr>
            <a:lvl2pPr marL="400050" indent="-157163">
              <a:spcBef>
                <a:spcPts val="900"/>
              </a:spcBef>
              <a:tabLst/>
              <a:defRPr sz="1100">
                <a:solidFill>
                  <a:schemeClr val="bg1"/>
                </a:solidFill>
              </a:defRPr>
            </a:lvl2pPr>
            <a:lvl3pPr marL="744538" indent="-150813">
              <a:spcBef>
                <a:spcPts val="900"/>
              </a:spcBef>
              <a:tabLst/>
              <a:defRPr sz="900">
                <a:solidFill>
                  <a:schemeClr val="bg1"/>
                </a:solidFill>
              </a:defRPr>
            </a:lvl3pPr>
            <a:lvl4pPr marL="1093788" indent="-203200">
              <a:spcBef>
                <a:spcPts val="900"/>
              </a:spcBef>
              <a:tabLst/>
              <a:defRPr sz="1600">
                <a:solidFill>
                  <a:schemeClr val="bg1"/>
                </a:solidFill>
              </a:defRPr>
            </a:lvl4pPr>
            <a:lvl5pPr marL="1323975" indent="-230188">
              <a:spcBef>
                <a:spcPts val="900"/>
              </a:spcBef>
              <a:tabLst/>
              <a:defRPr sz="1600">
                <a:solidFill>
                  <a:schemeClr val="bg1"/>
                </a:solidFill>
              </a:defRPr>
            </a:lvl5pPr>
          </a:lstStyle>
          <a:p>
            <a:pPr lvl="0"/>
            <a:r>
              <a:rPr lang="en-US" altLang="ja-JP"/>
              <a:t>Editable body </a:t>
            </a:r>
          </a:p>
        </p:txBody>
      </p:sp>
      <p:sp>
        <p:nvSpPr>
          <p:cNvPr id="28" name="Text Placeholder 2">
            <a:extLst>
              <a:ext uri="{FF2B5EF4-FFF2-40B4-BE49-F238E27FC236}">
                <a16:creationId xmlns:a16="http://schemas.microsoft.com/office/drawing/2014/main" id="{476E75B4-F8DF-584B-88DA-8A46A2F6E2DC}"/>
              </a:ext>
            </a:extLst>
          </p:cNvPr>
          <p:cNvSpPr>
            <a:spLocks noGrp="1"/>
          </p:cNvSpPr>
          <p:nvPr>
            <p:ph type="body" sz="quarter" idx="25" hasCustomPrompt="1"/>
          </p:nvPr>
        </p:nvSpPr>
        <p:spPr bwMode="gray">
          <a:xfrm>
            <a:off x="4525306" y="4869160"/>
            <a:ext cx="3291840" cy="1152128"/>
          </a:xfrm>
          <a:prstGeom prst="rect">
            <a:avLst/>
          </a:prstGeom>
        </p:spPr>
        <p:txBody>
          <a:bodyPr/>
          <a:lstStyle>
            <a:lvl1pPr marL="230188" marR="0" indent="-230188"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2000">
                <a:solidFill>
                  <a:schemeClr val="bg1"/>
                </a:solidFill>
                <a:latin typeface="+mn-lt"/>
                <a:ea typeface="ＭＳ Ｐゴシック" panose="020B0600070205080204" pitchFamily="50" charset="-128"/>
                <a:cs typeface="Nobel-Book" panose="02000503040000020004" pitchFamily="2" charset="0"/>
              </a:defRPr>
            </a:lvl1pPr>
            <a:lvl2pPr marL="574675" marR="0" indent="-1174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chemeClr val="bg1"/>
                </a:solidFill>
              </a:defRPr>
            </a:lvl2pPr>
            <a:lvl3pPr marL="1031875" marR="0" indent="-1174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900">
                <a:solidFill>
                  <a:schemeClr val="bg1"/>
                </a:solidFill>
              </a:defRPr>
            </a:lvl3pPr>
            <a:lvl4pPr marL="1093788" indent="-203200">
              <a:spcBef>
                <a:spcPts val="900"/>
              </a:spcBef>
              <a:tabLst/>
              <a:defRPr sz="1600">
                <a:solidFill>
                  <a:schemeClr val="bg1"/>
                </a:solidFill>
              </a:defRPr>
            </a:lvl4pPr>
            <a:lvl5pPr marL="1323975" indent="-230188">
              <a:spcBef>
                <a:spcPts val="900"/>
              </a:spcBef>
              <a:tabLst/>
              <a:defRPr sz="1600">
                <a:solidFill>
                  <a:schemeClr val="bg1"/>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ja-JP"/>
              <a:t>Editable body </a:t>
            </a:r>
          </a:p>
        </p:txBody>
      </p:sp>
      <p:sp>
        <p:nvSpPr>
          <p:cNvPr id="29" name="Text Placeholder 2">
            <a:extLst>
              <a:ext uri="{FF2B5EF4-FFF2-40B4-BE49-F238E27FC236}">
                <a16:creationId xmlns:a16="http://schemas.microsoft.com/office/drawing/2014/main" id="{D4F3FF9C-9BCE-B948-B6EB-F40A5DA1C4F9}"/>
              </a:ext>
            </a:extLst>
          </p:cNvPr>
          <p:cNvSpPr>
            <a:spLocks noGrp="1"/>
          </p:cNvSpPr>
          <p:nvPr>
            <p:ph type="body" sz="quarter" idx="26" hasCustomPrompt="1"/>
          </p:nvPr>
        </p:nvSpPr>
        <p:spPr bwMode="gray">
          <a:xfrm>
            <a:off x="8427220" y="4869160"/>
            <a:ext cx="3291959" cy="1152128"/>
          </a:xfrm>
          <a:prstGeom prst="rect">
            <a:avLst/>
          </a:prstGeom>
        </p:spPr>
        <p:txBody>
          <a:bodyPr/>
          <a:lstStyle>
            <a:lvl1pPr marL="285750" indent="-285750">
              <a:lnSpc>
                <a:spcPct val="100000"/>
              </a:lnSpc>
              <a:spcBef>
                <a:spcPts val="1000"/>
              </a:spcBef>
              <a:buFont typeface="Arial" panose="020B0604020202020204" pitchFamily="34" charset="0"/>
              <a:buChar char="•"/>
              <a:defRPr sz="2000">
                <a:solidFill>
                  <a:schemeClr val="bg1"/>
                </a:solidFill>
                <a:latin typeface="+mn-lt"/>
                <a:ea typeface="ＭＳ Ｐゴシック" panose="020B0600070205080204" pitchFamily="50" charset="-128"/>
                <a:cs typeface="Nobel-Book" panose="02000503040000020004" pitchFamily="2" charset="0"/>
              </a:defRPr>
            </a:lvl1pPr>
            <a:lvl2pPr marL="400050" indent="-157163">
              <a:spcBef>
                <a:spcPts val="900"/>
              </a:spcBef>
              <a:tabLst/>
              <a:defRPr sz="1100">
                <a:solidFill>
                  <a:schemeClr val="bg1"/>
                </a:solidFill>
              </a:defRPr>
            </a:lvl2pPr>
            <a:lvl3pPr marL="744538" indent="-150813">
              <a:spcBef>
                <a:spcPts val="900"/>
              </a:spcBef>
              <a:tabLst/>
              <a:defRPr sz="900">
                <a:solidFill>
                  <a:schemeClr val="bg1"/>
                </a:solidFill>
              </a:defRPr>
            </a:lvl3pPr>
            <a:lvl4pPr marL="1093788" indent="-203200">
              <a:spcBef>
                <a:spcPts val="900"/>
              </a:spcBef>
              <a:tabLst/>
              <a:defRPr sz="1600">
                <a:solidFill>
                  <a:schemeClr val="bg1"/>
                </a:solidFill>
              </a:defRPr>
            </a:lvl4pPr>
            <a:lvl5pPr marL="1323975" indent="-230188">
              <a:spcBef>
                <a:spcPts val="900"/>
              </a:spcBef>
              <a:tabLst/>
              <a:defRPr sz="1600">
                <a:solidFill>
                  <a:schemeClr val="bg1"/>
                </a:solidFill>
              </a:defRPr>
            </a:lvl5pPr>
          </a:lstStyle>
          <a:p>
            <a:pPr lvl="0"/>
            <a:r>
              <a:rPr lang="en-US" altLang="ja-JP"/>
              <a:t>Editable body </a:t>
            </a:r>
          </a:p>
        </p:txBody>
      </p:sp>
      <p:sp>
        <p:nvSpPr>
          <p:cNvPr id="30" name="SmartArt Placeholder 7"/>
          <p:cNvSpPr>
            <a:spLocks noGrp="1"/>
          </p:cNvSpPr>
          <p:nvPr>
            <p:ph type="dgm" sz="quarter" idx="27"/>
          </p:nvPr>
        </p:nvSpPr>
        <p:spPr bwMode="gray">
          <a:xfrm>
            <a:off x="623888" y="2636838"/>
            <a:ext cx="11095037" cy="1800225"/>
          </a:xfrm>
          <a:prstGeom prst="rect">
            <a:avLst/>
          </a:prstGeom>
        </p:spPr>
        <p:txBody>
          <a:bodyPr/>
          <a:lstStyle>
            <a:lvl1pPr marL="0" indent="0">
              <a:lnSpc>
                <a:spcPct val="100000"/>
              </a:lnSpc>
              <a:spcBef>
                <a:spcPts val="1000"/>
              </a:spcBef>
              <a:buNone/>
              <a:defRPr sz="1600">
                <a:solidFill>
                  <a:schemeClr val="bg1"/>
                </a:solidFill>
              </a:defRPr>
            </a:lvl1pPr>
          </a:lstStyle>
          <a:p>
            <a:endParaRPr lang="en-GB"/>
          </a:p>
        </p:txBody>
      </p:sp>
      <p:sp>
        <p:nvSpPr>
          <p:cNvPr id="14"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9" name="Text Placeholder 2">
            <a:extLst>
              <a:ext uri="{FF2B5EF4-FFF2-40B4-BE49-F238E27FC236}">
                <a16:creationId xmlns:a16="http://schemas.microsoft.com/office/drawing/2014/main" id="{621F664A-6E2B-CC4C-B0E6-EEC555A65429}"/>
              </a:ext>
            </a:extLst>
          </p:cNvPr>
          <p:cNvSpPr>
            <a:spLocks noGrp="1"/>
          </p:cNvSpPr>
          <p:nvPr>
            <p:ph type="body" sz="quarter" idx="28"/>
          </p:nvPr>
        </p:nvSpPr>
        <p:spPr bwMode="gray">
          <a:xfrm>
            <a:off x="655251" y="1412776"/>
            <a:ext cx="11096625" cy="864096"/>
          </a:xfrm>
          <a:prstGeom prst="rect">
            <a:avLst/>
          </a:prstGeom>
        </p:spPr>
        <p:txBody>
          <a:bodyPr anchor="ctr"/>
          <a:lstStyle>
            <a:lvl1pPr marL="0" indent="0">
              <a:lnSpc>
                <a:spcPct val="100000"/>
              </a:lnSpc>
              <a:spcBef>
                <a:spcPts val="1000"/>
              </a:spcBef>
              <a:buNone/>
              <a:defRPr lang="en-US" sz="2800" dirty="0">
                <a:solidFill>
                  <a:schemeClr val="bg1"/>
                </a:solidFill>
                <a:latin typeface="+mn-lt"/>
                <a:cs typeface="Nobel-Book" panose="02000503040000020004" pitchFamily="2" charset="0"/>
              </a:defRPr>
            </a:lvl1pPr>
          </a:lstStyle>
          <a:p>
            <a:pPr lvl="0">
              <a:spcAft>
                <a:spcPts val="0"/>
              </a:spcAft>
            </a:pPr>
            <a:r>
              <a:rPr lang="en-US"/>
              <a:t>Edit Master text styles</a:t>
            </a:r>
          </a:p>
        </p:txBody>
      </p:sp>
      <p:grpSp>
        <p:nvGrpSpPr>
          <p:cNvPr id="10" name="Group 9">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11"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2"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13" name="Text Placeholder 5">
            <a:extLst>
              <a:ext uri="{FF2B5EF4-FFF2-40B4-BE49-F238E27FC236}">
                <a16:creationId xmlns:a16="http://schemas.microsoft.com/office/drawing/2014/main" id="{6BF8EDEC-5203-5C48-B742-97C828BC9515}"/>
              </a:ext>
            </a:extLst>
          </p:cNvPr>
          <p:cNvSpPr>
            <a:spLocks noGrp="1"/>
          </p:cNvSpPr>
          <p:nvPr>
            <p:ph type="body" sz="quarter" idx="29"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fr-FR"/>
              <a:t>HEADING COPY &amp; CHART</a:t>
            </a:r>
            <a:endParaRPr lang="en-GB"/>
          </a:p>
          <a:p>
            <a:pPr lvl="1"/>
            <a:r>
              <a:rPr lang="en-GB"/>
              <a:t>Subtitle</a:t>
            </a:r>
          </a:p>
        </p:txBody>
      </p:sp>
    </p:spTree>
    <p:extLst>
      <p:ext uri="{BB962C8B-B14F-4D97-AF65-F5344CB8AC3E}">
        <p14:creationId xmlns:p14="http://schemas.microsoft.com/office/powerpoint/2010/main" val="2999894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Bleed Custom">
    <p:bg bwMode="gray">
      <p:bgPr>
        <a:solidFill>
          <a:schemeClr val="tx1"/>
        </a:solidFill>
        <a:effectLst/>
      </p:bgPr>
    </p:bg>
    <p:spTree>
      <p:nvGrpSpPr>
        <p:cNvPr id="1" name=""/>
        <p:cNvGrpSpPr/>
        <p:nvPr/>
      </p:nvGrpSpPr>
      <p:grpSpPr>
        <a:xfrm>
          <a:off x="0" y="0"/>
          <a:ext cx="0" cy="0"/>
          <a:chOff x="0" y="0"/>
          <a:chExt cx="0" cy="0"/>
        </a:xfrm>
      </p:grpSpPr>
      <p:sp>
        <p:nvSpPr>
          <p:cNvPr id="8"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grpSp>
        <p:nvGrpSpPr>
          <p:cNvPr id="11" name="Group 10"/>
          <p:cNvGrpSpPr/>
          <p:nvPr userDrawn="1"/>
        </p:nvGrpSpPr>
        <p:grpSpPr bwMode="gray">
          <a:xfrm>
            <a:off x="539305" y="6391929"/>
            <a:ext cx="1092199" cy="196850"/>
            <a:chOff x="10758488" y="6189663"/>
            <a:chExt cx="1092199" cy="196850"/>
          </a:xfrm>
          <a:solidFill>
            <a:schemeClr val="bg1"/>
          </a:solidFill>
        </p:grpSpPr>
        <p:sp>
          <p:nvSpPr>
            <p:cNvPr id="12" name="Freeform 5"/>
            <p:cNvSpPr>
              <a:spLocks/>
            </p:cNvSpPr>
            <p:nvPr userDrawn="1"/>
          </p:nvSpPr>
          <p:spPr bwMode="gray">
            <a:xfrm>
              <a:off x="10758488" y="6189663"/>
              <a:ext cx="266700" cy="196850"/>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spcBef>
                  <a:spcPts val="1000"/>
                </a:spcBef>
              </a:pPr>
              <a:endParaRPr lang="en-GB"/>
            </a:p>
          </p:txBody>
        </p:sp>
        <p:sp>
          <p:nvSpPr>
            <p:cNvPr id="13" name="Freeform 6"/>
            <p:cNvSpPr>
              <a:spLocks noEditPoints="1"/>
            </p:cNvSpPr>
            <p:nvPr userDrawn="1"/>
          </p:nvSpPr>
          <p:spPr bwMode="gray">
            <a:xfrm>
              <a:off x="11061700" y="6242051"/>
              <a:ext cx="788987" cy="98425"/>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spcBef>
                  <a:spcPts val="1000"/>
                </a:spcBef>
              </a:pPr>
              <a:endParaRPr lang="en-GB"/>
            </a:p>
          </p:txBody>
        </p:sp>
      </p:grpSp>
    </p:spTree>
    <p:extLst>
      <p:ext uri="{BB962C8B-B14F-4D97-AF65-F5344CB8AC3E}">
        <p14:creationId xmlns:p14="http://schemas.microsoft.com/office/powerpoint/2010/main" val="307471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White with Background Imag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userDrawn="1"/>
        </p:nvGrpSpPr>
        <p:grpSpPr bwMode="gray">
          <a:xfrm>
            <a:off x="857251" y="1233488"/>
            <a:ext cx="2006600" cy="360362"/>
            <a:chOff x="857251" y="1233488"/>
            <a:chExt cx="2006600" cy="360362"/>
          </a:xfrm>
          <a:solidFill>
            <a:schemeClr val="tx1"/>
          </a:solidFill>
        </p:grpSpPr>
        <p:sp>
          <p:nvSpPr>
            <p:cNvPr id="5" name="Freeform 5"/>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6"/>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7">
            <a:extLst>
              <a:ext uri="{FF2B5EF4-FFF2-40B4-BE49-F238E27FC236}">
                <a16:creationId xmlns:a16="http://schemas.microsoft.com/office/drawing/2014/main" id="{0324E417-5EE3-F64C-998F-035936137702}"/>
              </a:ext>
            </a:extLst>
          </p:cNvPr>
          <p:cNvSpPr>
            <a:spLocks noGrp="1"/>
          </p:cNvSpPr>
          <p:nvPr>
            <p:ph type="title" hasCustomPrompt="1"/>
          </p:nvPr>
        </p:nvSpPr>
        <p:spPr bwMode="gray"/>
        <p:txBody>
          <a:bodyPr/>
          <a:lstStyle/>
          <a:p>
            <a:r>
              <a:rPr lang="en-GB"/>
              <a:t>Title of presentation</a:t>
            </a:r>
            <a:endParaRPr lang="en-US"/>
          </a:p>
        </p:txBody>
      </p:sp>
      <p:sp>
        <p:nvSpPr>
          <p:cNvPr id="28" name="Text Placeholder 2">
            <a:extLst>
              <a:ext uri="{FF2B5EF4-FFF2-40B4-BE49-F238E27FC236}">
                <a16:creationId xmlns:a16="http://schemas.microsoft.com/office/drawing/2014/main" id="{DC666102-C900-4643-8B75-C3C73FCFB20C}"/>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Department Name and Division</a:t>
            </a:r>
          </a:p>
        </p:txBody>
      </p:sp>
      <p:sp>
        <p:nvSpPr>
          <p:cNvPr id="29" name="Text Placeholder 3">
            <a:extLst>
              <a:ext uri="{FF2B5EF4-FFF2-40B4-BE49-F238E27FC236}">
                <a16:creationId xmlns:a16="http://schemas.microsoft.com/office/drawing/2014/main" id="{319EE879-3431-E848-A628-7D1263EC1C16}"/>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tx1"/>
                </a:solidFill>
              </a:defRPr>
            </a:lvl1pPr>
          </a:lstStyle>
          <a:p>
            <a:r>
              <a:rPr lang="en-NZ" altLang="ja-JP" err="1"/>
              <a:t>dd</a:t>
            </a:r>
            <a:r>
              <a:rPr lang="en-NZ" altLang="ja-JP"/>
              <a:t>/mm/</a:t>
            </a:r>
            <a:r>
              <a:rPr lang="en-NZ" altLang="ja-JP" err="1"/>
              <a:t>yy</a:t>
            </a:r>
            <a:endParaRPr lang="en-NZ" altLang="ja-JP"/>
          </a:p>
        </p:txBody>
      </p:sp>
      <p:sp>
        <p:nvSpPr>
          <p:cNvPr id="30" name="Text Placeholder 2">
            <a:extLst>
              <a:ext uri="{FF2B5EF4-FFF2-40B4-BE49-F238E27FC236}">
                <a16:creationId xmlns:a16="http://schemas.microsoft.com/office/drawing/2014/main" id="{245FE79C-F1D0-2649-AFD6-C6F9E7F0A5B4}"/>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106825095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with Background Imag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userDrawn="1"/>
        </p:nvGrpSpPr>
        <p:grpSpPr bwMode="gray">
          <a:xfrm>
            <a:off x="857251" y="1233488"/>
            <a:ext cx="2006600" cy="360362"/>
            <a:chOff x="857251" y="1233488"/>
            <a:chExt cx="2006600" cy="360362"/>
          </a:xfrm>
          <a:solidFill>
            <a:schemeClr val="tx1"/>
          </a:solidFill>
        </p:grpSpPr>
        <p:sp>
          <p:nvSpPr>
            <p:cNvPr id="4" name="Freeform 5"/>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5" name="Freeform 6"/>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 name="Title 2">
            <a:extLst>
              <a:ext uri="{FF2B5EF4-FFF2-40B4-BE49-F238E27FC236}">
                <a16:creationId xmlns:a16="http://schemas.microsoft.com/office/drawing/2014/main" id="{A86EADBA-6BB0-C745-976A-923B91C3C0F9}"/>
              </a:ext>
            </a:extLst>
          </p:cNvPr>
          <p:cNvSpPr>
            <a:spLocks noGrp="1"/>
          </p:cNvSpPr>
          <p:nvPr>
            <p:ph type="title" hasCustomPrompt="1"/>
          </p:nvPr>
        </p:nvSpPr>
        <p:spPr bwMode="gray">
          <a:blipFill>
            <a:blip r:embed="rId3"/>
            <a:stretch>
              <a:fillRect/>
            </a:stretch>
          </a:blipFill>
        </p:spPr>
        <p:txBody>
          <a:bodyPr/>
          <a:lstStyle>
            <a:lvl1pPr>
              <a:defRPr/>
            </a:lvl1pPr>
          </a:lstStyle>
          <a:p>
            <a:r>
              <a:rPr lang="en-GB"/>
              <a:t>Title of presentation</a:t>
            </a:r>
            <a:endParaRPr lang="en-US"/>
          </a:p>
        </p:txBody>
      </p:sp>
      <p:sp>
        <p:nvSpPr>
          <p:cNvPr id="15" name="Text Placeholder 2">
            <a:extLst>
              <a:ext uri="{FF2B5EF4-FFF2-40B4-BE49-F238E27FC236}">
                <a16:creationId xmlns:a16="http://schemas.microsoft.com/office/drawing/2014/main" id="{1FE56A46-BFA9-F44E-85C1-47A455D6337A}"/>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Department Name and Division</a:t>
            </a:r>
          </a:p>
        </p:txBody>
      </p:sp>
      <p:sp>
        <p:nvSpPr>
          <p:cNvPr id="19" name="Text Placeholder 3">
            <a:extLst>
              <a:ext uri="{FF2B5EF4-FFF2-40B4-BE49-F238E27FC236}">
                <a16:creationId xmlns:a16="http://schemas.microsoft.com/office/drawing/2014/main" id="{22F7EBDA-D777-614A-B8CA-2C9F9D014686}"/>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tx1"/>
                </a:solidFill>
              </a:defRPr>
            </a:lvl1pPr>
          </a:lstStyle>
          <a:p>
            <a:r>
              <a:rPr lang="en-NZ" altLang="ja-JP" err="1"/>
              <a:t>dd</a:t>
            </a:r>
            <a:r>
              <a:rPr lang="en-NZ" altLang="ja-JP"/>
              <a:t>/mm/</a:t>
            </a:r>
            <a:r>
              <a:rPr lang="en-NZ" altLang="ja-JP" err="1"/>
              <a:t>yy</a:t>
            </a:r>
            <a:endParaRPr lang="en-NZ" altLang="ja-JP"/>
          </a:p>
        </p:txBody>
      </p:sp>
      <p:sp>
        <p:nvSpPr>
          <p:cNvPr id="20" name="Text Placeholder 2">
            <a:extLst>
              <a:ext uri="{FF2B5EF4-FFF2-40B4-BE49-F238E27FC236}">
                <a16:creationId xmlns:a16="http://schemas.microsoft.com/office/drawing/2014/main" id="{CFD0EAB8-2366-9D4A-B53B-47057CCCD442}"/>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57599246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ackgroun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blipFill>
            <a:blip r:embed="rId3"/>
            <a:stretch>
              <a:fillRect/>
            </a:stretch>
          </a:blipFill>
        </p:spPr>
        <p:txBody>
          <a:bodyPr/>
          <a:lstStyle>
            <a:lvl1pPr>
              <a:defRPr/>
            </a:lvl1pPr>
          </a:lstStyle>
          <a:p>
            <a:r>
              <a:rPr lang="en-GB"/>
              <a:t>Title of 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1233488"/>
            <a:ext cx="2006600" cy="360362"/>
            <a:chOff x="857251" y="1233488"/>
            <a:chExt cx="2006600" cy="360362"/>
          </a:xfrm>
          <a:solidFill>
            <a:schemeClr val="tx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tx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329690947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Grey Shape Background">
    <p:spTree>
      <p:nvGrpSpPr>
        <p:cNvPr id="1" name=""/>
        <p:cNvGrpSpPr/>
        <p:nvPr/>
      </p:nvGrpSpPr>
      <p:grpSpPr>
        <a:xfrm>
          <a:off x="0" y="0"/>
          <a:ext cx="0" cy="0"/>
          <a:chOff x="0" y="0"/>
          <a:chExt cx="0" cy="0"/>
        </a:xfrm>
      </p:grpSpPr>
      <p:pic>
        <p:nvPicPr>
          <p:cNvPr id="8" name="Picture 7" descr="A car driving on a road&#10;&#10;Description automatically generated with medium confidence">
            <a:extLst>
              <a:ext uri="{FF2B5EF4-FFF2-40B4-BE49-F238E27FC236}">
                <a16:creationId xmlns:a16="http://schemas.microsoft.com/office/drawing/2014/main" id="{17A33ACF-A007-454C-8F79-306A721DFE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2660719"/>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1233488"/>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2674574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y Shape Backgrou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780CEE-1112-3943-B3B8-9847166383D0}"/>
              </a:ext>
            </a:extLst>
          </p:cNvPr>
          <p:cNvPicPr>
            <a:picLocks noChangeAspect="1"/>
          </p:cNvPicPr>
          <p:nvPr userDrawn="1"/>
        </p:nvPicPr>
        <p:blipFill rotWithShape="1">
          <a:blip r:embed="rId2" cstate="print">
            <a:alphaModFix/>
            <a:extLst>
              <a:ext uri="{BEBA8EAE-BF5A-486C-A8C5-ECC9F3942E4B}">
                <a14:imgProps xmlns:a14="http://schemas.microsoft.com/office/drawing/2010/main">
                  <a14:imgLayer r:embed="rId3">
                    <a14:imgEffect>
                      <a14:saturation sat="99000"/>
                    </a14:imgEffect>
                    <a14:imgEffect>
                      <a14:brightnessContrast bright="-32000" contrast="-24000"/>
                    </a14:imgEffect>
                  </a14:imgLayer>
                </a14:imgProps>
              </a:ext>
              <a:ext uri="{28A0092B-C50C-407E-A947-70E740481C1C}">
                <a14:useLocalDpi xmlns:a14="http://schemas.microsoft.com/office/drawing/2010/main"/>
              </a:ext>
            </a:extLst>
          </a:blip>
          <a:srcRect/>
          <a:stretch/>
        </p:blipFill>
        <p:spPr>
          <a:xfrm>
            <a:off x="-24680" y="-40835"/>
            <a:ext cx="12381104" cy="6926219"/>
          </a:xfrm>
          <a:prstGeom prst="rect">
            <a:avLst/>
          </a:prstGeom>
          <a:solidFill>
            <a:schemeClr val="bg1">
              <a:alpha val="19633"/>
            </a:schemeClr>
          </a:solidFill>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blipFill>
            <a:blip r:embed="rId4"/>
            <a:stretch>
              <a:fillRect/>
            </a:stretch>
          </a:blipFill>
        </p:spPr>
        <p:txBody>
          <a:bodyPr/>
          <a:lstStyle>
            <a:lvl1pPr>
              <a:defRPr>
                <a:solidFill>
                  <a:schemeClr val="bg1"/>
                </a:solidFill>
              </a:defRPr>
            </a:lvl1pPr>
          </a:lstStyle>
          <a:p>
            <a:r>
              <a:rPr lang="en-GB"/>
              <a:t>Title of 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1233488"/>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42218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ams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0C8EAC-D31E-8249-8901-AB421A7C6A3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68696" y="-27384"/>
            <a:ext cx="12432704" cy="6938372"/>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2660719"/>
            <a:ext cx="10799999" cy="1200329"/>
          </a:xfrm>
          <a:blipFill dpi="0" rotWithShape="1">
            <a:blip r:embed="rId3"/>
            <a:srcRect/>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1233488"/>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328358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84984"/>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548680"/>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53136"/>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77272"/>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301208"/>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3876053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B9AD1573-0E80-EC4B-9F85-7DEE2890F052}"/>
              </a:ext>
            </a:extLst>
          </p:cNvPr>
          <p:cNvSpPr>
            <a:spLocks noGrp="1"/>
          </p:cNvSpPr>
          <p:nvPr>
            <p:ph type="title"/>
          </p:nvPr>
        </p:nvSpPr>
        <p:spPr bwMode="gray">
          <a:xfrm>
            <a:off x="944280" y="3214717"/>
            <a:ext cx="10799999" cy="646331"/>
          </a:xfrm>
          <a:prstGeom prst="rect">
            <a:avLst/>
          </a:prstGeom>
          <a:blipFill>
            <a:blip r:embed="rId18"/>
            <a:stretch>
              <a:fillRect/>
            </a:stretch>
          </a:blipFill>
        </p:spPr>
        <p:txBody>
          <a:bodyPr vert="horz" wrap="square" lIns="198000" tIns="45720" rIns="91440" bIns="45720" rtlCol="0" anchor="b" anchorCtr="0">
            <a:spAutoFit/>
          </a:bodyPr>
          <a:lstStyle/>
          <a:p>
            <a:r>
              <a:rPr lang="en-GB"/>
              <a:t>Title level</a:t>
            </a:r>
            <a:endParaRPr lang="en-US"/>
          </a:p>
        </p:txBody>
      </p:sp>
      <p:sp>
        <p:nvSpPr>
          <p:cNvPr id="6" name="Text Placeholder 5">
            <a:extLst>
              <a:ext uri="{FF2B5EF4-FFF2-40B4-BE49-F238E27FC236}">
                <a16:creationId xmlns:a16="http://schemas.microsoft.com/office/drawing/2014/main" id="{69188C19-459D-ED40-B6A1-1C7C73C8A387}"/>
              </a:ext>
            </a:extLst>
          </p:cNvPr>
          <p:cNvSpPr>
            <a:spLocks noGrp="1"/>
          </p:cNvSpPr>
          <p:nvPr>
            <p:ph type="body" idx="1"/>
          </p:nvPr>
        </p:nvSpPr>
        <p:spPr bwMode="gray">
          <a:xfrm>
            <a:off x="944279" y="4149079"/>
            <a:ext cx="10799999" cy="2027883"/>
          </a:xfrm>
          <a:prstGeom prst="rect">
            <a:avLst/>
          </a:prstGeom>
        </p:spPr>
        <p:txBody>
          <a:bodyPr vert="horz" lIns="198000" tIns="45720" rIns="91440" bIns="45720" rtlCol="0">
            <a:normAutofit/>
          </a:bodyPr>
          <a:lstStyle/>
          <a:p>
            <a:pPr lvl="0"/>
            <a:r>
              <a:rPr lang="en-GB"/>
              <a:t>First level</a:t>
            </a:r>
          </a:p>
          <a:p>
            <a:pPr lvl="1"/>
            <a:r>
              <a:rPr lang="en-GB"/>
              <a:t>Second level</a:t>
            </a:r>
          </a:p>
        </p:txBody>
      </p:sp>
      <p:sp>
        <p:nvSpPr>
          <p:cNvPr id="2" name="MSIPCMContentMarking" descr="{&quot;HashCode&quot;:787951189,&quot;Placement&quot;:&quot;Header&quot;,&quot;Top&quot;:0.0,&quot;Left&quot;:410.0548,&quot;SlideWidth&quot;:960,&quot;SlideHeight&quot;:540}">
            <a:extLst>
              <a:ext uri="{FF2B5EF4-FFF2-40B4-BE49-F238E27FC236}">
                <a16:creationId xmlns:a16="http://schemas.microsoft.com/office/drawing/2014/main" id="{13AFD35A-6EFA-4EA3-AF70-8C619D2FB985}"/>
              </a:ext>
            </a:extLst>
          </p:cNvPr>
          <p:cNvSpPr txBox="1"/>
          <p:nvPr userDrawn="1"/>
        </p:nvSpPr>
        <p:spPr>
          <a:xfrm>
            <a:off x="5207696" y="0"/>
            <a:ext cx="1776608" cy="234315"/>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MS UI Gothic" panose="020B0600070205080204" pitchFamily="34" charset="-128"/>
              </a:rPr>
              <a:t>•• PROTECTED </a:t>
            </a:r>
            <a:r>
              <a:rPr lang="ja-JP" altLang="en-US" sz="1000">
                <a:solidFill>
                  <a:srgbClr val="000000"/>
                </a:solidFill>
                <a:latin typeface="MS UI Gothic" panose="020B0600070205080204" pitchFamily="34" charset="-128"/>
              </a:rPr>
              <a:t>関係者外秘</a:t>
            </a:r>
            <a:endParaRPr lang="en-GB" sz="1000">
              <a:solidFill>
                <a:srgbClr val="000000"/>
              </a:solidFill>
              <a:latin typeface="MS UI Gothic" panose="020B0600070205080204" pitchFamily="34" charset="-128"/>
            </a:endParaRPr>
          </a:p>
        </p:txBody>
      </p:sp>
    </p:spTree>
    <p:extLst>
      <p:ext uri="{BB962C8B-B14F-4D97-AF65-F5344CB8AC3E}">
        <p14:creationId xmlns:p14="http://schemas.microsoft.com/office/powerpoint/2010/main" val="3861090336"/>
      </p:ext>
    </p:extLst>
  </p:cSld>
  <p:clrMap bg1="lt1" tx1="dk1" bg2="lt2" tx2="dk2" accent1="accent1" accent2="accent2" accent3="accent3" accent4="accent4" accent5="accent5" accent6="accent6" hlink="hlink" folHlink="folHlink"/>
  <p:sldLayoutIdLst>
    <p:sldLayoutId id="2147484287" r:id="rId1"/>
    <p:sldLayoutId id="2147484450" r:id="rId2"/>
    <p:sldLayoutId id="2147484325" r:id="rId3"/>
    <p:sldLayoutId id="2147484326" r:id="rId4"/>
    <p:sldLayoutId id="2147484290" r:id="rId5"/>
    <p:sldLayoutId id="2147484459" r:id="rId6"/>
    <p:sldLayoutId id="2147484199" r:id="rId7"/>
    <p:sldLayoutId id="2147484291" r:id="rId8"/>
    <p:sldLayoutId id="2147484464" r:id="rId9"/>
    <p:sldLayoutId id="2147484462" r:id="rId10"/>
    <p:sldLayoutId id="2147484463" r:id="rId11"/>
    <p:sldLayoutId id="2147484465" r:id="rId12"/>
    <p:sldLayoutId id="2147484466" r:id="rId13"/>
    <p:sldLayoutId id="2147484467" r:id="rId14"/>
    <p:sldLayoutId id="2147484468" r:id="rId15"/>
    <p:sldLayoutId id="2147484470" r:id="rId16"/>
  </p:sldLayoutIdLst>
  <p:hf hdr="0" ftr="0" dt="0"/>
  <p:txStyles>
    <p:titleStyle>
      <a:lvl1pPr algn="l"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100"/>
        </a:spcBef>
        <a:spcAft>
          <a:spcPts val="1100"/>
        </a:spcAft>
        <a:buFontTx/>
        <a:buNone/>
        <a:defRPr sz="2500" kern="1200" cap="all" spc="400" baseline="0">
          <a:solidFill>
            <a:schemeClr val="tx1"/>
          </a:solidFill>
          <a:latin typeface="+mn-lt"/>
          <a:ea typeface="+mn-ea"/>
          <a:cs typeface="+mn-cs"/>
        </a:defRPr>
      </a:lvl1pPr>
      <a:lvl2pPr marL="0" indent="0" algn="l" defTabSz="914400" rtl="0" eaLnBrk="1" latinLnBrk="0" hangingPunct="1">
        <a:lnSpc>
          <a:spcPct val="90000"/>
        </a:lnSpc>
        <a:spcBef>
          <a:spcPts val="1100"/>
        </a:spcBef>
        <a:spcAft>
          <a:spcPts val="1100"/>
        </a:spcAft>
        <a:buFontTx/>
        <a:buNone/>
        <a:defRPr sz="2000" kern="1200" cap="all" spc="4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9">
          <p15:clr>
            <a:srgbClr val="F26B43"/>
          </p15:clr>
        </p15:guide>
        <p15:guide id="2" pos="739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MSIPCMContentMarking" descr="{&quot;HashCode&quot;:787951189,&quot;Placement&quot;:&quot;Header&quot;,&quot;Top&quot;:0.0,&quot;Left&quot;:410.0548,&quot;SlideWidth&quot;:960,&quot;SlideHeight&quot;:540}">
            <a:extLst>
              <a:ext uri="{FF2B5EF4-FFF2-40B4-BE49-F238E27FC236}">
                <a16:creationId xmlns:a16="http://schemas.microsoft.com/office/drawing/2014/main" id="{EDA79F23-6048-4059-B570-9164EB5C979A}"/>
              </a:ext>
            </a:extLst>
          </p:cNvPr>
          <p:cNvSpPr txBox="1"/>
          <p:nvPr userDrawn="1"/>
        </p:nvSpPr>
        <p:spPr>
          <a:xfrm>
            <a:off x="5207696" y="0"/>
            <a:ext cx="1776608" cy="234315"/>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MS UI Gothic" panose="020B0600070205080204" pitchFamily="34" charset="-128"/>
              </a:rPr>
              <a:t>•• PROTECTED </a:t>
            </a:r>
            <a:r>
              <a:rPr lang="ja-JP" altLang="en-US" sz="1000">
                <a:solidFill>
                  <a:srgbClr val="000000"/>
                </a:solidFill>
                <a:latin typeface="MS UI Gothic" panose="020B0600070205080204" pitchFamily="34" charset="-128"/>
              </a:rPr>
              <a:t>関係者外秘</a:t>
            </a:r>
            <a:endParaRPr lang="en-GB" sz="1000">
              <a:solidFill>
                <a:srgbClr val="000000"/>
              </a:solidFill>
              <a:latin typeface="MS UI Gothic" panose="020B0600070205080204" pitchFamily="34" charset="-128"/>
            </a:endParaRPr>
          </a:p>
        </p:txBody>
      </p:sp>
    </p:spTree>
    <p:extLst>
      <p:ext uri="{BB962C8B-B14F-4D97-AF65-F5344CB8AC3E}">
        <p14:creationId xmlns:p14="http://schemas.microsoft.com/office/powerpoint/2010/main" val="2719053876"/>
      </p:ext>
    </p:extLst>
  </p:cSld>
  <p:clrMap bg1="lt1" tx1="dk1" bg2="lt2" tx2="dk2" accent1="accent1" accent2="accent2" accent3="accent3" accent4="accent4" accent5="accent5" accent6="accent6" hlink="hlink" folHlink="folHlink"/>
  <p:sldLayoutIdLst>
    <p:sldLayoutId id="2147484451" r:id="rId1"/>
    <p:sldLayoutId id="2147484433" r:id="rId2"/>
    <p:sldLayoutId id="2147484452" r:id="rId3"/>
    <p:sldLayoutId id="2147484449" r:id="rId4"/>
    <p:sldLayoutId id="2147484437" r:id="rId5"/>
    <p:sldLayoutId id="2147484453" r:id="rId6"/>
    <p:sldLayoutId id="2147484454" r:id="rId7"/>
    <p:sldLayoutId id="2147484455" r:id="rId8"/>
    <p:sldLayoutId id="2147484456" r:id="rId9"/>
    <p:sldLayoutId id="2147484457" r:id="rId10"/>
    <p:sldLayoutId id="214748445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9">
          <p15:clr>
            <a:srgbClr val="F26B43"/>
          </p15:clr>
        </p15:guide>
        <p15:guide id="2" pos="739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21.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g"/><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944280" y="2106722"/>
            <a:ext cx="10799999" cy="1754326"/>
          </a:xfrm>
        </p:spPr>
        <p:txBody>
          <a:bodyPr/>
          <a:lstStyle/>
          <a:p>
            <a:r>
              <a:rPr lang="en-US" dirty="0">
                <a:solidFill>
                  <a:schemeClr val="bg1"/>
                </a:solidFill>
              </a:rPr>
              <a:t>Lexus digital Key </a:t>
            </a:r>
            <a:br>
              <a:rPr lang="en-US" dirty="0">
                <a:solidFill>
                  <a:schemeClr val="bg1"/>
                </a:solidFill>
              </a:rPr>
            </a:br>
            <a:r>
              <a:rPr lang="en-US" dirty="0">
                <a:solidFill>
                  <a:schemeClr val="bg1"/>
                </a:solidFill>
              </a:rPr>
              <a:t>Invited driver guide</a:t>
            </a:r>
            <a:br>
              <a:rPr lang="en-US" dirty="0">
                <a:solidFill>
                  <a:schemeClr val="bg1"/>
                </a:solidFill>
              </a:rPr>
            </a:br>
            <a:r>
              <a:rPr lang="en-US" dirty="0">
                <a:solidFill>
                  <a:schemeClr val="bg1"/>
                </a:solidFill>
              </a:rPr>
              <a:t>Sharing </a:t>
            </a:r>
            <a:r>
              <a:rPr lang="en-US" dirty="0" err="1">
                <a:solidFill>
                  <a:schemeClr val="bg1"/>
                </a:solidFill>
              </a:rPr>
              <a:t>digitaL</a:t>
            </a:r>
            <a:r>
              <a:rPr lang="en-US" dirty="0">
                <a:solidFill>
                  <a:schemeClr val="bg1"/>
                </a:solidFill>
              </a:rPr>
              <a:t> key with friends and family</a:t>
            </a:r>
            <a:endParaRPr lang="en-GB" dirty="0">
              <a:solidFill>
                <a:schemeClr val="bg1"/>
              </a:solidFill>
            </a:endParaRPr>
          </a:p>
        </p:txBody>
      </p:sp>
      <p:sp>
        <p:nvSpPr>
          <p:cNvPr id="11" name="Text Placeholder 10"/>
          <p:cNvSpPr>
            <a:spLocks noGrp="1"/>
          </p:cNvSpPr>
          <p:nvPr>
            <p:ph type="body" sz="quarter" idx="10"/>
          </p:nvPr>
        </p:nvSpPr>
        <p:spPr/>
        <p:txBody>
          <a:bodyPr>
            <a:normAutofit fontScale="92500" lnSpcReduction="10000"/>
          </a:bodyPr>
          <a:lstStyle/>
          <a:p>
            <a:r>
              <a:rPr lang="en-US" dirty="0">
                <a:solidFill>
                  <a:schemeClr val="bg1"/>
                </a:solidFill>
              </a:rPr>
              <a:t>Lexus connected services</a:t>
            </a:r>
          </a:p>
        </p:txBody>
      </p:sp>
      <p:sp>
        <p:nvSpPr>
          <p:cNvPr id="12" name="Text Placeholder 11"/>
          <p:cNvSpPr>
            <a:spLocks noGrp="1"/>
          </p:cNvSpPr>
          <p:nvPr>
            <p:ph type="body" sz="quarter" idx="11"/>
          </p:nvPr>
        </p:nvSpPr>
        <p:spPr>
          <a:xfrm>
            <a:off x="944279" y="4773379"/>
            <a:ext cx="10799999" cy="407987"/>
          </a:xfrm>
        </p:spPr>
        <p:txBody>
          <a:bodyPr>
            <a:normAutofit/>
          </a:bodyPr>
          <a:lstStyle/>
          <a:p>
            <a:r>
              <a:rPr lang="en-NZ" altLang="ja-JP" dirty="0">
                <a:solidFill>
                  <a:schemeClr val="bg1"/>
                </a:solidFill>
              </a:rPr>
              <a:t>05/06/24</a:t>
            </a:r>
          </a:p>
        </p:txBody>
      </p:sp>
    </p:spTree>
    <p:extLst>
      <p:ext uri="{BB962C8B-B14F-4D97-AF65-F5344CB8AC3E}">
        <p14:creationId xmlns:p14="http://schemas.microsoft.com/office/powerpoint/2010/main" val="126633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CEA7709-D0F5-E678-520E-21EB57B40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47" y="1335912"/>
            <a:ext cx="2213388" cy="4792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text, monitor, electronics, screenshot&#10;&#10;Description automatically generated">
            <a:extLst>
              <a:ext uri="{FF2B5EF4-FFF2-40B4-BE49-F238E27FC236}">
                <a16:creationId xmlns:a16="http://schemas.microsoft.com/office/drawing/2014/main" id="{D453C90C-7837-B1D2-ACDE-76B731FB49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296" y="1165673"/>
            <a:ext cx="2561610" cy="5123219"/>
          </a:xfrm>
          <a:prstGeom prst="rect">
            <a:avLst/>
          </a:prstGeom>
        </p:spPr>
      </p:pic>
      <p:pic>
        <p:nvPicPr>
          <p:cNvPr id="8" name="Picture 7" descr="A screenshot of a phone&#10;&#10;Description automatically generated">
            <a:extLst>
              <a:ext uri="{FF2B5EF4-FFF2-40B4-BE49-F238E27FC236}">
                <a16:creationId xmlns:a16="http://schemas.microsoft.com/office/drawing/2014/main" id="{A77149FD-F9F5-2CFB-C361-9D5B3F3E2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8036" y="1459202"/>
            <a:ext cx="2131982" cy="4592867"/>
          </a:xfrm>
          <a:prstGeom prst="rect">
            <a:avLst/>
          </a:prstGeom>
        </p:spPr>
      </p:pic>
      <p:pic>
        <p:nvPicPr>
          <p:cNvPr id="21" name="Picture 20" descr="A picture containing text, monitor, electronics, screenshot&#10;&#10;Description automatically generated">
            <a:extLst>
              <a:ext uri="{FF2B5EF4-FFF2-40B4-BE49-F238E27FC236}">
                <a16:creationId xmlns:a16="http://schemas.microsoft.com/office/drawing/2014/main" id="{C491064E-DDBA-4123-9E6A-2A4A62E09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6402" y="1165672"/>
            <a:ext cx="2561610" cy="5123219"/>
          </a:xfrm>
          <a:prstGeom prst="rect">
            <a:avLst/>
          </a:prstGeom>
        </p:spPr>
      </p:pic>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Using Your digital key</a:t>
            </a:r>
            <a:endParaRPr lang="en-GB" dirty="0"/>
          </a:p>
        </p:txBody>
      </p:sp>
      <p:sp>
        <p:nvSpPr>
          <p:cNvPr id="3" name="Text Placeholder 3">
            <a:extLst>
              <a:ext uri="{FF2B5EF4-FFF2-40B4-BE49-F238E27FC236}">
                <a16:creationId xmlns:a16="http://schemas.microsoft.com/office/drawing/2014/main" id="{03E8EAF9-F6CB-E490-4E41-D33CCE4D666D}"/>
              </a:ext>
            </a:extLst>
          </p:cNvPr>
          <p:cNvSpPr txBox="1">
            <a:spLocks/>
          </p:cNvSpPr>
          <p:nvPr/>
        </p:nvSpPr>
        <p:spPr>
          <a:xfrm>
            <a:off x="9166349" y="1335912"/>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solidFill>
                  <a:srgbClr val="282830"/>
                </a:solidFill>
              </a:rPr>
              <a:t>STEP 2</a:t>
            </a:r>
            <a:endParaRPr lang="en-US" sz="1100" dirty="0"/>
          </a:p>
          <a:p>
            <a:br>
              <a:rPr lang="en-US" sz="1100" dirty="0"/>
            </a:br>
            <a:r>
              <a:rPr lang="en-US" sz="1200" dirty="0"/>
              <a:t>And here the Digital Key is in range.</a:t>
            </a:r>
          </a:p>
        </p:txBody>
      </p:sp>
      <p:sp>
        <p:nvSpPr>
          <p:cNvPr id="4" name="Text Placeholder 3">
            <a:extLst>
              <a:ext uri="{FF2B5EF4-FFF2-40B4-BE49-F238E27FC236}">
                <a16:creationId xmlns:a16="http://schemas.microsoft.com/office/drawing/2014/main" id="{8F10ABBB-2C04-8AB9-753D-EE70CE9ED3C8}"/>
              </a:ext>
            </a:extLst>
          </p:cNvPr>
          <p:cNvSpPr txBox="1">
            <a:spLocks/>
          </p:cNvSpPr>
          <p:nvPr/>
        </p:nvSpPr>
        <p:spPr>
          <a:xfrm>
            <a:off x="3297361" y="1310135"/>
            <a:ext cx="2416491" cy="3032075"/>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a:lnSpc>
                <a:spcPct val="107000"/>
              </a:lnSpc>
              <a:spcBef>
                <a:spcPts val="0"/>
              </a:spcBef>
              <a:spcAft>
                <a:spcPts val="800"/>
              </a:spcAft>
            </a:pPr>
            <a:r>
              <a:rPr lang="en-US" b="1" dirty="0"/>
              <a:t>STEP 1</a:t>
            </a:r>
            <a:br>
              <a:rPr lang="en-US" b="1" dirty="0"/>
            </a:br>
            <a:endParaRPr lang="en-US" b="1" dirty="0"/>
          </a:p>
          <a:p>
            <a:pPr>
              <a:lnSpc>
                <a:spcPct val="107000"/>
              </a:lnSpc>
              <a:spcBef>
                <a:spcPts val="0"/>
              </a:spcBef>
              <a:spcAft>
                <a:spcPts val="800"/>
              </a:spcAft>
            </a:pPr>
            <a:r>
              <a:rPr lang="en-US" sz="1200" dirty="0"/>
              <a:t>While using the app, the Bluetooth logo will indicate when the Digital Key is in range.</a:t>
            </a:r>
          </a:p>
          <a:p>
            <a:endParaRPr lang="en-US" sz="1200" dirty="0"/>
          </a:p>
          <a:p>
            <a:r>
              <a:rPr lang="en-US" sz="1200" dirty="0"/>
              <a:t>Here the screen shows the Digital key is out of range.</a:t>
            </a:r>
          </a:p>
          <a:p>
            <a:pPr>
              <a:lnSpc>
                <a:spcPct val="107000"/>
              </a:lnSpc>
              <a:spcBef>
                <a:spcPts val="0"/>
              </a:spcBef>
              <a:spcAft>
                <a:spcPts val="800"/>
              </a:spcAft>
            </a:pPr>
            <a:endParaRPr lang="en-GB" sz="1200" dirty="0"/>
          </a:p>
          <a:p>
            <a:endParaRPr lang="en-GB" sz="1200" dirty="0">
              <a:solidFill>
                <a:srgbClr val="000000"/>
              </a:solidFill>
              <a:ea typeface="Yu Mincho" panose="02020400000000000000" pitchFamily="18" charset="-128"/>
              <a:cs typeface="Times New Roman (Body CS)"/>
            </a:endParaRPr>
          </a:p>
          <a:p>
            <a:endParaRPr lang="en-GB" sz="1200" dirty="0">
              <a:solidFill>
                <a:srgbClr val="000000"/>
              </a:solidFill>
              <a:ea typeface="Yu Mincho" panose="02020400000000000000" pitchFamily="18" charset="-128"/>
            </a:endParaRPr>
          </a:p>
        </p:txBody>
      </p:sp>
      <p:sp>
        <p:nvSpPr>
          <p:cNvPr id="5" name="TextBox 4">
            <a:extLst>
              <a:ext uri="{FF2B5EF4-FFF2-40B4-BE49-F238E27FC236}">
                <a16:creationId xmlns:a16="http://schemas.microsoft.com/office/drawing/2014/main" id="{E1ABE3D5-B9B5-1C0C-DCCC-2F9E3574569E}"/>
              </a:ext>
            </a:extLst>
          </p:cNvPr>
          <p:cNvSpPr txBox="1"/>
          <p:nvPr/>
        </p:nvSpPr>
        <p:spPr>
          <a:xfrm>
            <a:off x="9053945" y="5267036"/>
            <a:ext cx="27432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t>*Because of some limits with the car’s antenna and signal strength, some functionalities might not always work as expected. This can include unlocking, locking, and starting the car, especially if there are obstacles blocking the way</a:t>
            </a:r>
            <a:endParaRPr lang="en-US" sz="1000" dirty="0"/>
          </a:p>
        </p:txBody>
      </p:sp>
    </p:spTree>
    <p:extLst>
      <p:ext uri="{BB962C8B-B14F-4D97-AF65-F5344CB8AC3E}">
        <p14:creationId xmlns:p14="http://schemas.microsoft.com/office/powerpoint/2010/main" val="3558802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phone&#10;&#10;Description automatically generated">
            <a:extLst>
              <a:ext uri="{FF2B5EF4-FFF2-40B4-BE49-F238E27FC236}">
                <a16:creationId xmlns:a16="http://schemas.microsoft.com/office/drawing/2014/main" id="{38CEA2E1-EB61-3E5A-421F-874C37B22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8693" y="1335912"/>
            <a:ext cx="2221311" cy="4809878"/>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7FC80FCF-4143-7A61-7094-E7BD24830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13" y="1310135"/>
            <a:ext cx="2215211" cy="4772166"/>
          </a:xfrm>
          <a:prstGeom prst="rect">
            <a:avLst/>
          </a:prstGeom>
        </p:spPr>
      </p:pic>
      <p:pic>
        <p:nvPicPr>
          <p:cNvPr id="18" name="Picture 17" descr="A picture containing text, monitor, electronics, screenshot&#10;&#10;Description automatically generated">
            <a:extLst>
              <a:ext uri="{FF2B5EF4-FFF2-40B4-BE49-F238E27FC236}">
                <a16:creationId xmlns:a16="http://schemas.microsoft.com/office/drawing/2014/main" id="{D453C90C-7837-B1D2-ACDE-76B731FB49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296" y="1165673"/>
            <a:ext cx="2561610" cy="5123219"/>
          </a:xfrm>
          <a:prstGeom prst="rect">
            <a:avLst/>
          </a:prstGeom>
        </p:spPr>
      </p:pic>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managing Your digital key</a:t>
            </a:r>
            <a:endParaRPr lang="en-GB" dirty="0"/>
          </a:p>
        </p:txBody>
      </p:sp>
      <p:sp>
        <p:nvSpPr>
          <p:cNvPr id="3" name="Text Placeholder 3">
            <a:extLst>
              <a:ext uri="{FF2B5EF4-FFF2-40B4-BE49-F238E27FC236}">
                <a16:creationId xmlns:a16="http://schemas.microsoft.com/office/drawing/2014/main" id="{03E8EAF9-F6CB-E490-4E41-D33CCE4D666D}"/>
              </a:ext>
            </a:extLst>
          </p:cNvPr>
          <p:cNvSpPr txBox="1">
            <a:spLocks/>
          </p:cNvSpPr>
          <p:nvPr/>
        </p:nvSpPr>
        <p:spPr>
          <a:xfrm>
            <a:off x="9166349" y="1335912"/>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solidFill>
                  <a:srgbClr val="282830"/>
                </a:solidFill>
              </a:rPr>
              <a:t>STEP 2</a:t>
            </a:r>
            <a:endParaRPr lang="en-US" sz="1100" dirty="0"/>
          </a:p>
          <a:p>
            <a:br>
              <a:rPr lang="en-US" sz="1100" dirty="0"/>
            </a:br>
            <a:r>
              <a:rPr lang="en-US" sz="1100" dirty="0"/>
              <a:t>In this section, more information is available on how to use or remove the Digital Key.</a:t>
            </a:r>
            <a:endParaRPr lang="en-US" sz="1200" dirty="0"/>
          </a:p>
        </p:txBody>
      </p:sp>
      <p:sp>
        <p:nvSpPr>
          <p:cNvPr id="4" name="Text Placeholder 3">
            <a:extLst>
              <a:ext uri="{FF2B5EF4-FFF2-40B4-BE49-F238E27FC236}">
                <a16:creationId xmlns:a16="http://schemas.microsoft.com/office/drawing/2014/main" id="{8F10ABBB-2C04-8AB9-753D-EE70CE9ED3C8}"/>
              </a:ext>
            </a:extLst>
          </p:cNvPr>
          <p:cNvSpPr txBox="1">
            <a:spLocks/>
          </p:cNvSpPr>
          <p:nvPr/>
        </p:nvSpPr>
        <p:spPr>
          <a:xfrm>
            <a:off x="3297361" y="1310135"/>
            <a:ext cx="2416491" cy="3032075"/>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a:lnSpc>
                <a:spcPct val="107000"/>
              </a:lnSpc>
              <a:spcBef>
                <a:spcPts val="0"/>
              </a:spcBef>
              <a:spcAft>
                <a:spcPts val="800"/>
              </a:spcAft>
            </a:pPr>
            <a:r>
              <a:rPr lang="en-US" b="1" dirty="0"/>
              <a:t>STEP 1</a:t>
            </a:r>
            <a:br>
              <a:rPr lang="en-US" b="1" dirty="0"/>
            </a:br>
            <a:endParaRPr lang="en-US" b="1" dirty="0"/>
          </a:p>
          <a:p>
            <a:pPr>
              <a:lnSpc>
                <a:spcPct val="107000"/>
              </a:lnSpc>
              <a:spcBef>
                <a:spcPts val="0"/>
              </a:spcBef>
              <a:spcAft>
                <a:spcPts val="800"/>
              </a:spcAft>
            </a:pPr>
            <a:r>
              <a:rPr lang="en-US" sz="1200" dirty="0"/>
              <a:t>To manage or remove your shared Digital Key, simply go to the Digital Key Settings screen</a:t>
            </a:r>
            <a:r>
              <a:rPr lang="en-GB" sz="1200" dirty="0"/>
              <a:t>.</a:t>
            </a:r>
          </a:p>
          <a:p>
            <a:endParaRPr lang="en-US" sz="1200" dirty="0"/>
          </a:p>
          <a:p>
            <a:r>
              <a:rPr lang="en-US" sz="1200" dirty="0"/>
              <a:t>Tap on “Digital Key Settings”.</a:t>
            </a:r>
          </a:p>
          <a:p>
            <a:pPr>
              <a:lnSpc>
                <a:spcPct val="107000"/>
              </a:lnSpc>
              <a:spcBef>
                <a:spcPts val="0"/>
              </a:spcBef>
              <a:spcAft>
                <a:spcPts val="800"/>
              </a:spcAft>
            </a:pPr>
            <a:endParaRPr lang="en-GB" sz="1200" dirty="0"/>
          </a:p>
          <a:p>
            <a:endParaRPr lang="en-GB" sz="1200" dirty="0">
              <a:solidFill>
                <a:srgbClr val="000000"/>
              </a:solidFill>
              <a:ea typeface="Yu Mincho" panose="02020400000000000000" pitchFamily="18" charset="-128"/>
              <a:cs typeface="Times New Roman (Body CS)"/>
            </a:endParaRPr>
          </a:p>
          <a:p>
            <a:endParaRPr lang="en-GB" sz="1200" dirty="0">
              <a:solidFill>
                <a:srgbClr val="000000"/>
              </a:solidFill>
              <a:ea typeface="Yu Mincho" panose="02020400000000000000" pitchFamily="18" charset="-128"/>
            </a:endParaRPr>
          </a:p>
        </p:txBody>
      </p:sp>
      <p:sp>
        <p:nvSpPr>
          <p:cNvPr id="6" name="TextBox 5">
            <a:extLst>
              <a:ext uri="{FF2B5EF4-FFF2-40B4-BE49-F238E27FC236}">
                <a16:creationId xmlns:a16="http://schemas.microsoft.com/office/drawing/2014/main" id="{6481434E-3705-F784-7761-46E3314F69D4}"/>
              </a:ext>
            </a:extLst>
          </p:cNvPr>
          <p:cNvSpPr txBox="1"/>
          <p:nvPr/>
        </p:nvSpPr>
        <p:spPr>
          <a:xfrm>
            <a:off x="9012238" y="3401122"/>
            <a:ext cx="2813085" cy="784830"/>
          </a:xfrm>
          <a:prstGeom prst="rect">
            <a:avLst/>
          </a:prstGeom>
          <a:noFill/>
        </p:spPr>
        <p:txBody>
          <a:bodyPr wrap="square" rtlCol="0">
            <a:spAutoFit/>
          </a:bodyPr>
          <a:lstStyle/>
          <a:p>
            <a:r>
              <a:rPr lang="en-GB" sz="900" b="0" i="0" u="none" strike="noStrike" dirty="0">
                <a:solidFill>
                  <a:srgbClr val="000000"/>
                </a:solidFill>
                <a:effectLst/>
              </a:rPr>
              <a:t>Note: The engine start function of the Smart Digital Key will not operate if your vehicle is equipped with an additional immobiliser device, and if the immobiliser key is not present inside the vehicle (same as the physical key).</a:t>
            </a:r>
            <a:endParaRPr lang="en-GB" sz="900" dirty="0"/>
          </a:p>
        </p:txBody>
      </p:sp>
      <p:sp>
        <p:nvSpPr>
          <p:cNvPr id="7" name="TextBox 6">
            <a:extLst>
              <a:ext uri="{FF2B5EF4-FFF2-40B4-BE49-F238E27FC236}">
                <a16:creationId xmlns:a16="http://schemas.microsoft.com/office/drawing/2014/main" id="{AD7B0D52-1483-DFAB-8C04-E30FA38D0E84}"/>
              </a:ext>
            </a:extLst>
          </p:cNvPr>
          <p:cNvSpPr txBox="1"/>
          <p:nvPr/>
        </p:nvSpPr>
        <p:spPr>
          <a:xfrm>
            <a:off x="9012238" y="4919797"/>
            <a:ext cx="3039405" cy="1477328"/>
          </a:xfrm>
          <a:prstGeom prst="rect">
            <a:avLst/>
          </a:prstGeom>
          <a:noFill/>
        </p:spPr>
        <p:txBody>
          <a:bodyPr wrap="square" lIns="91440" tIns="45720" rIns="91440" bIns="45720" rtlCol="0" anchor="t">
            <a:spAutoFit/>
          </a:bodyPr>
          <a:lstStyle/>
          <a:p>
            <a:pPr algn="l" rtl="0"/>
            <a:r>
              <a:rPr lang="en-GB" sz="900" b="0" i="0" u="none" strike="noStrike" dirty="0">
                <a:solidFill>
                  <a:srgbClr val="000000"/>
                </a:solidFill>
                <a:effectLst/>
              </a:rPr>
              <a:t>*Connected Services are continually improving, therefore visuals and app screens in this guide may slightly differ from those seen in your MyToyota App.​</a:t>
            </a:r>
          </a:p>
          <a:p>
            <a:endParaRPr lang="en-GB" sz="900" dirty="0">
              <a:solidFill>
                <a:srgbClr val="000000"/>
              </a:solidFill>
            </a:endParaRPr>
          </a:p>
          <a:p>
            <a:pPr algn="l" rtl="0"/>
            <a:r>
              <a:rPr lang="en-GB" sz="900" b="0" i="0" u="none" strike="noStrike" dirty="0">
                <a:solidFill>
                  <a:srgbClr val="000000"/>
                </a:solidFill>
                <a:effectLst/>
              </a:rPr>
              <a:t>*Because of some limits with the car’s antenna and signal strength, some functionalities might not always work as expected. This can include unlocking, locking, and starting the car, especially if there are obstacles blocking the way</a:t>
            </a:r>
          </a:p>
          <a:p>
            <a:endParaRPr lang="en-GB" dirty="0"/>
          </a:p>
        </p:txBody>
      </p:sp>
      <p:grpSp>
        <p:nvGrpSpPr>
          <p:cNvPr id="14" name="Group 13">
            <a:extLst>
              <a:ext uri="{FF2B5EF4-FFF2-40B4-BE49-F238E27FC236}">
                <a16:creationId xmlns:a16="http://schemas.microsoft.com/office/drawing/2014/main" id="{9DB8B077-6DFA-920D-62C5-04C19FFC2B88}"/>
              </a:ext>
            </a:extLst>
          </p:cNvPr>
          <p:cNvGrpSpPr/>
          <p:nvPr/>
        </p:nvGrpSpPr>
        <p:grpSpPr>
          <a:xfrm>
            <a:off x="6246402" y="1165672"/>
            <a:ext cx="2561610" cy="5123219"/>
            <a:chOff x="6246402" y="1165672"/>
            <a:chExt cx="2561610" cy="5123219"/>
          </a:xfrm>
        </p:grpSpPr>
        <p:pic>
          <p:nvPicPr>
            <p:cNvPr id="21" name="Picture 20" descr="A picture containing text, monitor, electronics, screenshot&#10;&#10;Description automatically generated">
              <a:extLst>
                <a:ext uri="{FF2B5EF4-FFF2-40B4-BE49-F238E27FC236}">
                  <a16:creationId xmlns:a16="http://schemas.microsoft.com/office/drawing/2014/main" id="{C491064E-DDBA-4123-9E6A-2A4A62E098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6402" y="1165672"/>
              <a:ext cx="2561610" cy="5123219"/>
            </a:xfrm>
            <a:prstGeom prst="rect">
              <a:avLst/>
            </a:prstGeom>
          </p:spPr>
        </p:pic>
        <p:sp>
          <p:nvSpPr>
            <p:cNvPr id="13" name="TextBox 12">
              <a:extLst>
                <a:ext uri="{FF2B5EF4-FFF2-40B4-BE49-F238E27FC236}">
                  <a16:creationId xmlns:a16="http://schemas.microsoft.com/office/drawing/2014/main" id="{604BDF01-A6E6-C29E-A226-F72115BDA880}"/>
                </a:ext>
              </a:extLst>
            </p:cNvPr>
            <p:cNvSpPr txBox="1"/>
            <p:nvPr/>
          </p:nvSpPr>
          <p:spPr>
            <a:xfrm>
              <a:off x="6822040" y="2589088"/>
              <a:ext cx="863027" cy="184934"/>
            </a:xfrm>
            <a:prstGeom prst="rect">
              <a:avLst/>
            </a:prstGeom>
            <a:solidFill>
              <a:schemeClr val="bg1"/>
            </a:solidFill>
          </p:spPr>
          <p:txBody>
            <a:bodyPr wrap="square" rtlCol="0">
              <a:spAutoFit/>
            </a:bodyPr>
            <a:lstStyle/>
            <a:p>
              <a:endParaRPr lang="en-GB" dirty="0"/>
            </a:p>
          </p:txBody>
        </p:sp>
      </p:grpSp>
    </p:spTree>
    <p:extLst>
      <p:ext uri="{BB962C8B-B14F-4D97-AF65-F5344CB8AC3E}">
        <p14:creationId xmlns:p14="http://schemas.microsoft.com/office/powerpoint/2010/main" val="2673137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7"/>
          </p:nvPr>
        </p:nvSpPr>
        <p:spPr/>
        <p:txBody>
          <a:bodyPr/>
          <a:lstStyle/>
          <a:p>
            <a:pPr lvl="0"/>
            <a:r>
              <a:rPr lang="en-US" dirty="0"/>
              <a:t>01</a:t>
            </a:r>
            <a:br>
              <a:rPr lang="en-US" dirty="0"/>
            </a:br>
            <a:r>
              <a:rPr lang="en-US" dirty="0">
                <a:solidFill>
                  <a:schemeClr val="tx1"/>
                </a:solidFill>
              </a:rPr>
              <a:t>Page 3 – </a:t>
            </a:r>
            <a:r>
              <a:rPr lang="nl-BE" dirty="0">
                <a:solidFill>
                  <a:schemeClr val="tx1"/>
                </a:solidFill>
              </a:rPr>
              <a:t>Setting up your account</a:t>
            </a:r>
            <a:endParaRPr lang="en-US" dirty="0">
              <a:solidFill>
                <a:schemeClr val="tx1"/>
              </a:solidFill>
            </a:endParaRPr>
          </a:p>
          <a:p>
            <a:pPr lvl="0"/>
            <a:r>
              <a:rPr lang="en-US" dirty="0"/>
              <a:t>02</a:t>
            </a:r>
            <a:br>
              <a:rPr lang="en-US" dirty="0">
                <a:solidFill>
                  <a:schemeClr val="bg1"/>
                </a:solidFill>
              </a:rPr>
            </a:br>
            <a:r>
              <a:rPr lang="en-US" dirty="0">
                <a:solidFill>
                  <a:schemeClr val="tx1"/>
                </a:solidFill>
              </a:rPr>
              <a:t>Page 10 – Using your Digital Key.</a:t>
            </a:r>
          </a:p>
          <a:p>
            <a:pPr lvl="0"/>
            <a:r>
              <a:rPr lang="en-US" dirty="0"/>
              <a:t>03</a:t>
            </a:r>
            <a:br>
              <a:rPr lang="en-US" dirty="0">
                <a:solidFill>
                  <a:schemeClr val="bg1"/>
                </a:solidFill>
              </a:rPr>
            </a:br>
            <a:r>
              <a:rPr lang="en-US" dirty="0">
                <a:solidFill>
                  <a:schemeClr val="tx1"/>
                </a:solidFill>
              </a:rPr>
              <a:t>Page 11 – Managing and sharing your Digital Key.</a:t>
            </a:r>
          </a:p>
        </p:txBody>
      </p:sp>
      <p:sp>
        <p:nvSpPr>
          <p:cNvPr id="4" name="Text Placeholder 3">
            <a:extLst>
              <a:ext uri="{FF2B5EF4-FFF2-40B4-BE49-F238E27FC236}">
                <a16:creationId xmlns:a16="http://schemas.microsoft.com/office/drawing/2014/main" id="{4FC83F70-C975-D146-AADB-3B20B9C228A5}"/>
              </a:ext>
            </a:extLst>
          </p:cNvPr>
          <p:cNvSpPr>
            <a:spLocks noGrp="1"/>
          </p:cNvSpPr>
          <p:nvPr>
            <p:ph type="body" sz="quarter" idx="10"/>
          </p:nvPr>
        </p:nvSpPr>
        <p:spPr>
          <a:xfrm>
            <a:off x="570049" y="603436"/>
            <a:ext cx="11181828" cy="480131"/>
          </a:xfrm>
        </p:spPr>
        <p:txBody>
          <a:bodyPr/>
          <a:lstStyle/>
          <a:p>
            <a:r>
              <a:rPr lang="en-US" dirty="0"/>
              <a:t>Content</a:t>
            </a:r>
          </a:p>
        </p:txBody>
      </p:sp>
    </p:spTree>
    <p:extLst>
      <p:ext uri="{BB962C8B-B14F-4D97-AF65-F5344CB8AC3E}">
        <p14:creationId xmlns:p14="http://schemas.microsoft.com/office/powerpoint/2010/main" val="2179850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68C5C77-06EF-807E-9882-018961E08519}"/>
              </a:ext>
            </a:extLst>
          </p:cNvPr>
          <p:cNvPicPr>
            <a:picLocks noChangeAspect="1"/>
          </p:cNvPicPr>
          <p:nvPr/>
        </p:nvPicPr>
        <p:blipFill>
          <a:blip r:embed="rId2"/>
          <a:stretch>
            <a:fillRect/>
          </a:stretch>
        </p:blipFill>
        <p:spPr>
          <a:xfrm>
            <a:off x="750277" y="1622181"/>
            <a:ext cx="2246586" cy="4286250"/>
          </a:xfrm>
          <a:prstGeom prst="rect">
            <a:avLst/>
          </a:prstGeom>
        </p:spPr>
      </p:pic>
      <p:pic>
        <p:nvPicPr>
          <p:cNvPr id="8" name="Picture 7">
            <a:extLst>
              <a:ext uri="{FF2B5EF4-FFF2-40B4-BE49-F238E27FC236}">
                <a16:creationId xmlns:a16="http://schemas.microsoft.com/office/drawing/2014/main" id="{F3A0A65B-A2F1-1CEC-1F8A-553A7948B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7790" y="1315735"/>
            <a:ext cx="2914361" cy="5003003"/>
          </a:xfrm>
          <a:prstGeom prst="rect">
            <a:avLst/>
          </a:prstGeom>
        </p:spPr>
      </p:pic>
      <p:sp>
        <p:nvSpPr>
          <p:cNvPr id="20" name="Text Placeholder 3">
            <a:extLst>
              <a:ext uri="{FF2B5EF4-FFF2-40B4-BE49-F238E27FC236}">
                <a16:creationId xmlns:a16="http://schemas.microsoft.com/office/drawing/2014/main" id="{474D28EE-9EB6-8A47-A084-EA917F9C619A}"/>
              </a:ext>
            </a:extLst>
          </p:cNvPr>
          <p:cNvSpPr txBox="1">
            <a:spLocks/>
          </p:cNvSpPr>
          <p:nvPr/>
        </p:nvSpPr>
        <p:spPr>
          <a:xfrm>
            <a:off x="8908443" y="1425519"/>
            <a:ext cx="2664538" cy="2926480"/>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solidFill>
                  <a:srgbClr val="282830"/>
                </a:solidFill>
              </a:rPr>
              <a:t>STEP 2</a:t>
            </a:r>
            <a:endParaRPr lang="en-US" sz="1100" dirty="0"/>
          </a:p>
          <a:p>
            <a:r>
              <a:rPr lang="en-US" sz="1100" dirty="0"/>
              <a:t>Download the app</a:t>
            </a:r>
            <a:endParaRPr lang="en-US" sz="1200" dirty="0">
              <a:solidFill>
                <a:srgbClr val="282830"/>
              </a:solidFill>
              <a:cs typeface="Toyota Type Book" panose="020B0502020202020204" pitchFamily="34" charset="0"/>
            </a:endParaRPr>
          </a:p>
        </p:txBody>
      </p:sp>
      <p:sp>
        <p:nvSpPr>
          <p:cNvPr id="21" name="Text Placeholder 3">
            <a:extLst>
              <a:ext uri="{FF2B5EF4-FFF2-40B4-BE49-F238E27FC236}">
                <a16:creationId xmlns:a16="http://schemas.microsoft.com/office/drawing/2014/main" id="{B73D27AE-5107-9F89-86B3-6BF0E838712E}"/>
              </a:ext>
            </a:extLst>
          </p:cNvPr>
          <p:cNvSpPr txBox="1">
            <a:spLocks/>
          </p:cNvSpPr>
          <p:nvPr/>
        </p:nvSpPr>
        <p:spPr>
          <a:xfrm>
            <a:off x="3362603" y="1413797"/>
            <a:ext cx="2598968" cy="2926480"/>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STEP 1</a:t>
            </a:r>
            <a:br>
              <a:rPr lang="en-US" b="1" dirty="0"/>
            </a:br>
            <a:r>
              <a:rPr kumimoji="0" lang="en-US" sz="1200" b="0" i="0" u="none" strike="noStrike" kern="1200" cap="none" spc="0" normalizeH="0" baseline="0" noProof="0" dirty="0">
                <a:ln>
                  <a:noFill/>
                </a:ln>
                <a:solidFill>
                  <a:srgbClr val="282830"/>
                </a:solidFill>
                <a:effectLst/>
                <a:uLnTx/>
                <a:uFillTx/>
                <a:ea typeface="+mn-ea"/>
                <a:cs typeface="+mn-cs"/>
              </a:rPr>
              <a:t>Having been invited to share a Digital Key, you will receive a text 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8283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82830"/>
                </a:solidFill>
                <a:effectLst/>
                <a:uLnTx/>
                <a:uFillTx/>
                <a:ea typeface="+mn-ea"/>
                <a:cs typeface="+mn-cs"/>
              </a:rPr>
              <a:t>If you haven't installed the </a:t>
            </a:r>
            <a:r>
              <a:rPr lang="en-US" sz="1200" spc="0" dirty="0">
                <a:solidFill>
                  <a:srgbClr val="282830"/>
                </a:solidFill>
                <a:cs typeface="+mn-cs"/>
              </a:rPr>
              <a:t>Lexus Link+ </a:t>
            </a:r>
            <a:r>
              <a:rPr kumimoji="0" lang="en-US" sz="1200" b="0" i="0" u="none" strike="noStrike" kern="1200" cap="none" spc="0" normalizeH="0" baseline="0" noProof="0" dirty="0">
                <a:ln>
                  <a:noFill/>
                </a:ln>
                <a:solidFill>
                  <a:srgbClr val="282830"/>
                </a:solidFill>
                <a:effectLst/>
                <a:uLnTx/>
                <a:uFillTx/>
                <a:ea typeface="+mn-ea"/>
                <a:cs typeface="+mn-cs"/>
              </a:rPr>
              <a:t>App yet, click the link  to download it</a:t>
            </a:r>
            <a:endParaRPr lang="en-US" dirty="0"/>
          </a:p>
        </p:txBody>
      </p:sp>
      <p:grpSp>
        <p:nvGrpSpPr>
          <p:cNvPr id="25" name="Group 24">
            <a:extLst>
              <a:ext uri="{FF2B5EF4-FFF2-40B4-BE49-F238E27FC236}">
                <a16:creationId xmlns:a16="http://schemas.microsoft.com/office/drawing/2014/main" id="{343ADBAC-92A2-4174-BE8D-211BAD1CD789}"/>
              </a:ext>
            </a:extLst>
          </p:cNvPr>
          <p:cNvGrpSpPr/>
          <p:nvPr/>
        </p:nvGrpSpPr>
        <p:grpSpPr>
          <a:xfrm>
            <a:off x="5943972" y="1191696"/>
            <a:ext cx="2812085" cy="5103596"/>
            <a:chOff x="6738713" y="1490235"/>
            <a:chExt cx="1917677" cy="3666146"/>
          </a:xfrm>
        </p:grpSpPr>
        <p:pic>
          <p:nvPicPr>
            <p:cNvPr id="18" name="Picture 17" descr="A screenshot of a car&#10;&#10;Description automatically generated">
              <a:extLst>
                <a:ext uri="{FF2B5EF4-FFF2-40B4-BE49-F238E27FC236}">
                  <a16:creationId xmlns:a16="http://schemas.microsoft.com/office/drawing/2014/main" id="{0F82A32C-A31A-2E37-CCAB-71D58431C9D0}"/>
                </a:ext>
              </a:extLst>
            </p:cNvPr>
            <p:cNvPicPr>
              <a:picLocks noChangeAspect="1"/>
            </p:cNvPicPr>
            <p:nvPr/>
          </p:nvPicPr>
          <p:blipFill>
            <a:blip r:embed="rId4"/>
            <a:stretch>
              <a:fillRect/>
            </a:stretch>
          </p:blipFill>
          <p:spPr>
            <a:xfrm>
              <a:off x="6934913" y="1696341"/>
              <a:ext cx="1531552" cy="3305656"/>
            </a:xfrm>
            <a:prstGeom prst="rect">
              <a:avLst/>
            </a:prstGeom>
          </p:spPr>
        </p:pic>
        <p:pic>
          <p:nvPicPr>
            <p:cNvPr id="19" name="Picture 18">
              <a:extLst>
                <a:ext uri="{FF2B5EF4-FFF2-40B4-BE49-F238E27FC236}">
                  <a16:creationId xmlns:a16="http://schemas.microsoft.com/office/drawing/2014/main" id="{BA2B1094-F61B-2F64-22FA-D483DAFA56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8713" y="1490235"/>
              <a:ext cx="1917677" cy="3666146"/>
            </a:xfrm>
            <a:prstGeom prst="rect">
              <a:avLst/>
            </a:prstGeom>
          </p:spPr>
        </p:pic>
      </p:grpSp>
      <p:pic>
        <p:nvPicPr>
          <p:cNvPr id="26" name="Picture 25" descr="Icon&#10;&#10;Description automatically generated">
            <a:extLst>
              <a:ext uri="{FF2B5EF4-FFF2-40B4-BE49-F238E27FC236}">
                <a16:creationId xmlns:a16="http://schemas.microsoft.com/office/drawing/2014/main" id="{529B9FDB-EB5E-3B77-B50A-651D3D0833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2875" y="2206048"/>
            <a:ext cx="660400" cy="1079500"/>
          </a:xfrm>
          <a:prstGeom prst="rect">
            <a:avLst/>
          </a:prstGeom>
        </p:spPr>
      </p:pic>
      <p:sp>
        <p:nvSpPr>
          <p:cNvPr id="3" name="Text Placeholder 2">
            <a:extLst>
              <a:ext uri="{FF2B5EF4-FFF2-40B4-BE49-F238E27FC236}">
                <a16:creationId xmlns:a16="http://schemas.microsoft.com/office/drawing/2014/main" id="{EF92C6A7-C2F8-FFDF-E9EF-D1B1163FD8E1}"/>
              </a:ext>
            </a:extLst>
          </p:cNvPr>
          <p:cNvSpPr>
            <a:spLocks noGrp="1"/>
          </p:cNvSpPr>
          <p:nvPr>
            <p:ph type="body" sz="quarter" idx="10"/>
          </p:nvPr>
        </p:nvSpPr>
        <p:spPr>
          <a:xfrm>
            <a:off x="581772" y="346049"/>
            <a:ext cx="11181828" cy="877676"/>
          </a:xfrm>
          <a:blipFill>
            <a:blip r:embed="rId6"/>
            <a:stretch>
              <a:fillRect/>
            </a:stretch>
          </a:blipFill>
          <a:ln>
            <a:noFill/>
          </a:ln>
        </p:spPr>
        <p:txBody>
          <a:bodyPr wrap="square" lIns="198000" anchor="ctr" anchorCtr="0">
            <a:spAutoFit/>
          </a:bodyPr>
          <a:lstStyle/>
          <a:p>
            <a:endParaRPr lang="en-GB" dirty="0"/>
          </a:p>
        </p:txBody>
      </p:sp>
      <p:pic>
        <p:nvPicPr>
          <p:cNvPr id="11" name="Picture 10" descr="Icon&#10;&#10;Description automatically generated">
            <a:extLst>
              <a:ext uri="{FF2B5EF4-FFF2-40B4-BE49-F238E27FC236}">
                <a16:creationId xmlns:a16="http://schemas.microsoft.com/office/drawing/2014/main" id="{399FADD1-09D4-D3A4-11F4-B136125F1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075" y="3372494"/>
            <a:ext cx="660400" cy="1079500"/>
          </a:xfrm>
          <a:prstGeom prst="rect">
            <a:avLst/>
          </a:prstGeom>
        </p:spPr>
      </p:pic>
    </p:spTree>
    <p:extLst>
      <p:ext uri="{BB962C8B-B14F-4D97-AF65-F5344CB8AC3E}">
        <p14:creationId xmlns:p14="http://schemas.microsoft.com/office/powerpoint/2010/main" val="1179081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Setting up your digital key</a:t>
            </a:r>
            <a:endParaRPr lang="en-GB" dirty="0"/>
          </a:p>
        </p:txBody>
      </p:sp>
      <p:sp>
        <p:nvSpPr>
          <p:cNvPr id="5" name="Text Placeholder 3">
            <a:extLst>
              <a:ext uri="{FF2B5EF4-FFF2-40B4-BE49-F238E27FC236}">
                <a16:creationId xmlns:a16="http://schemas.microsoft.com/office/drawing/2014/main" id="{0AC776B2-75C9-55E0-5796-34787089F8C4}"/>
              </a:ext>
            </a:extLst>
          </p:cNvPr>
          <p:cNvSpPr txBox="1">
            <a:spLocks/>
          </p:cNvSpPr>
          <p:nvPr/>
        </p:nvSpPr>
        <p:spPr>
          <a:xfrm>
            <a:off x="9186896" y="1330683"/>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solidFill>
                  <a:srgbClr val="282830"/>
                </a:solidFill>
              </a:rPr>
              <a:t>STEP 2</a:t>
            </a:r>
            <a:endParaRPr lang="en-US" sz="1100" dirty="0"/>
          </a:p>
          <a:p>
            <a:r>
              <a:rPr lang="en-US" sz="1100" dirty="0"/>
              <a:t>Tap “Start Setup”</a:t>
            </a:r>
            <a:endParaRPr lang="en-US" sz="1200" dirty="0"/>
          </a:p>
        </p:txBody>
      </p:sp>
      <p:sp>
        <p:nvSpPr>
          <p:cNvPr id="6" name="Text Placeholder 3">
            <a:extLst>
              <a:ext uri="{FF2B5EF4-FFF2-40B4-BE49-F238E27FC236}">
                <a16:creationId xmlns:a16="http://schemas.microsoft.com/office/drawing/2014/main" id="{06B1DC38-9CDF-60E8-8031-CCE42DD8A0F8}"/>
              </a:ext>
            </a:extLst>
          </p:cNvPr>
          <p:cNvSpPr txBox="1">
            <a:spLocks/>
          </p:cNvSpPr>
          <p:nvPr/>
        </p:nvSpPr>
        <p:spPr>
          <a:xfrm>
            <a:off x="3317908" y="1330683"/>
            <a:ext cx="2713127" cy="3223333"/>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t>STEP 1</a:t>
            </a:r>
            <a:br>
              <a:rPr lang="en-US" b="1" dirty="0"/>
            </a:br>
            <a:br>
              <a:rPr lang="en-US" dirty="0"/>
            </a:br>
            <a:r>
              <a:rPr lang="en-US" sz="1200" dirty="0">
                <a:ea typeface="+mn-lt"/>
                <a:cs typeface="+mn-lt"/>
              </a:rPr>
              <a:t>Register your Lexus Link+ app account</a:t>
            </a:r>
            <a:endParaRPr lang="en-US" dirty="0"/>
          </a:p>
        </p:txBody>
      </p:sp>
      <p:grpSp>
        <p:nvGrpSpPr>
          <p:cNvPr id="20" name="Group 19">
            <a:extLst>
              <a:ext uri="{FF2B5EF4-FFF2-40B4-BE49-F238E27FC236}">
                <a16:creationId xmlns:a16="http://schemas.microsoft.com/office/drawing/2014/main" id="{B435F808-5CF6-E619-481E-992F53117806}"/>
              </a:ext>
            </a:extLst>
          </p:cNvPr>
          <p:cNvGrpSpPr/>
          <p:nvPr/>
        </p:nvGrpSpPr>
        <p:grpSpPr>
          <a:xfrm>
            <a:off x="570049" y="1000952"/>
            <a:ext cx="2747859" cy="5341874"/>
            <a:chOff x="570049" y="1171943"/>
            <a:chExt cx="1828343" cy="3593508"/>
          </a:xfrm>
        </p:grpSpPr>
        <p:pic>
          <p:nvPicPr>
            <p:cNvPr id="3" name="Picture 2" descr="A screen shot of a login&#10;&#10;Description automatically generated">
              <a:extLst>
                <a:ext uri="{FF2B5EF4-FFF2-40B4-BE49-F238E27FC236}">
                  <a16:creationId xmlns:a16="http://schemas.microsoft.com/office/drawing/2014/main" id="{DB15C6CD-2C8F-6CA6-D645-F1FC05D2D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683" y="1383747"/>
              <a:ext cx="1466178" cy="3174764"/>
            </a:xfrm>
            <a:prstGeom prst="rect">
              <a:avLst/>
            </a:prstGeom>
          </p:spPr>
        </p:pic>
        <p:pic>
          <p:nvPicPr>
            <p:cNvPr id="19" name="Picture 18">
              <a:extLst>
                <a:ext uri="{FF2B5EF4-FFF2-40B4-BE49-F238E27FC236}">
                  <a16:creationId xmlns:a16="http://schemas.microsoft.com/office/drawing/2014/main" id="{9F325D6A-35AC-5E33-8445-928B8F9C1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0049" y="1171943"/>
              <a:ext cx="1828343" cy="3593508"/>
            </a:xfrm>
            <a:prstGeom prst="rect">
              <a:avLst/>
            </a:prstGeom>
          </p:spPr>
        </p:pic>
      </p:grpSp>
      <p:grpSp>
        <p:nvGrpSpPr>
          <p:cNvPr id="22" name="Group 21">
            <a:extLst>
              <a:ext uri="{FF2B5EF4-FFF2-40B4-BE49-F238E27FC236}">
                <a16:creationId xmlns:a16="http://schemas.microsoft.com/office/drawing/2014/main" id="{361E576F-88CB-A439-CB07-9CE15FD5F328}"/>
              </a:ext>
            </a:extLst>
          </p:cNvPr>
          <p:cNvGrpSpPr/>
          <p:nvPr/>
        </p:nvGrpSpPr>
        <p:grpSpPr>
          <a:xfrm>
            <a:off x="6291839" y="1131345"/>
            <a:ext cx="2561610" cy="5123219"/>
            <a:chOff x="6167438" y="1268413"/>
            <a:chExt cx="2561610" cy="5123219"/>
          </a:xfrm>
        </p:grpSpPr>
        <p:pic>
          <p:nvPicPr>
            <p:cNvPr id="4" name="Picture 3">
              <a:extLst>
                <a:ext uri="{FF2B5EF4-FFF2-40B4-BE49-F238E27FC236}">
                  <a16:creationId xmlns:a16="http://schemas.microsoft.com/office/drawing/2014/main" id="{42C52CA7-D1E4-7140-66EF-61EC027F89CD}"/>
                </a:ext>
              </a:extLst>
            </p:cNvPr>
            <p:cNvPicPr>
              <a:picLocks noChangeAspect="1"/>
            </p:cNvPicPr>
            <p:nvPr/>
          </p:nvPicPr>
          <p:blipFill>
            <a:blip r:embed="rId4"/>
            <a:stretch>
              <a:fillRect/>
            </a:stretch>
          </p:blipFill>
          <p:spPr>
            <a:xfrm>
              <a:off x="6329509" y="1364783"/>
              <a:ext cx="2239138" cy="4888349"/>
            </a:xfrm>
            <a:prstGeom prst="rect">
              <a:avLst/>
            </a:prstGeom>
          </p:spPr>
        </p:pic>
        <p:pic>
          <p:nvPicPr>
            <p:cNvPr id="21" name="Picture 20" descr="A picture containing text, monitor, electronics, screenshot&#10;&#10;Description automatically generated">
              <a:extLst>
                <a:ext uri="{FF2B5EF4-FFF2-40B4-BE49-F238E27FC236}">
                  <a16:creationId xmlns:a16="http://schemas.microsoft.com/office/drawing/2014/main" id="{40EAF0F7-4D61-6C56-4202-A71BD393E08A}"/>
                </a:ext>
              </a:extLst>
            </p:cNvPr>
            <p:cNvPicPr>
              <a:picLocks noChangeAspect="1"/>
            </p:cNvPicPr>
            <p:nvPr/>
          </p:nvPicPr>
          <p:blipFill>
            <a:blip r:embed="rId5"/>
            <a:stretch>
              <a:fillRect/>
            </a:stretch>
          </p:blipFill>
          <p:spPr>
            <a:xfrm>
              <a:off x="6167438" y="1268413"/>
              <a:ext cx="2561610" cy="5123219"/>
            </a:xfrm>
            <a:prstGeom prst="rect">
              <a:avLst/>
            </a:prstGeom>
          </p:spPr>
        </p:pic>
      </p:grpSp>
    </p:spTree>
    <p:extLst>
      <p:ext uri="{BB962C8B-B14F-4D97-AF65-F5344CB8AC3E}">
        <p14:creationId xmlns:p14="http://schemas.microsoft.com/office/powerpoint/2010/main" val="3447604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biometric identification&#10;&#10;Description automatically generated">
            <a:extLst>
              <a:ext uri="{FF2B5EF4-FFF2-40B4-BE49-F238E27FC236}">
                <a16:creationId xmlns:a16="http://schemas.microsoft.com/office/drawing/2014/main" id="{0FB516FE-0E5D-D6A2-09E0-26CFD5797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250" y="1284623"/>
            <a:ext cx="2224444" cy="4816661"/>
          </a:xfrm>
          <a:prstGeom prst="rect">
            <a:avLst/>
          </a:prstGeom>
        </p:spPr>
      </p:pic>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Setting up your digital key</a:t>
            </a:r>
            <a:endParaRPr lang="en-GB" dirty="0"/>
          </a:p>
        </p:txBody>
      </p:sp>
      <p:sp>
        <p:nvSpPr>
          <p:cNvPr id="5" name="Text Placeholder 3">
            <a:extLst>
              <a:ext uri="{FF2B5EF4-FFF2-40B4-BE49-F238E27FC236}">
                <a16:creationId xmlns:a16="http://schemas.microsoft.com/office/drawing/2014/main" id="{ABFFC03D-A69C-677F-94B7-1082B1050358}"/>
              </a:ext>
            </a:extLst>
          </p:cNvPr>
          <p:cNvSpPr txBox="1">
            <a:spLocks/>
          </p:cNvSpPr>
          <p:nvPr/>
        </p:nvSpPr>
        <p:spPr>
          <a:xfrm>
            <a:off x="9296124" y="1478406"/>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t>STEP 4</a:t>
            </a:r>
            <a:endParaRPr lang="en-US" sz="1100" dirty="0"/>
          </a:p>
          <a:p>
            <a:pPr>
              <a:spcBef>
                <a:spcPts val="1300"/>
              </a:spcBef>
              <a:defRPr/>
            </a:pPr>
            <a:r>
              <a:rPr lang="en-US" sz="1100" dirty="0"/>
              <a:t>Verify your phone number.</a:t>
            </a:r>
            <a:endParaRPr lang="en-US" sz="1200" dirty="0"/>
          </a:p>
        </p:txBody>
      </p:sp>
      <p:sp>
        <p:nvSpPr>
          <p:cNvPr id="6" name="Text Placeholder 3">
            <a:extLst>
              <a:ext uri="{FF2B5EF4-FFF2-40B4-BE49-F238E27FC236}">
                <a16:creationId xmlns:a16="http://schemas.microsoft.com/office/drawing/2014/main" id="{63E5ECEB-C8AF-56F9-1A6F-CA117A491349}"/>
              </a:ext>
            </a:extLst>
          </p:cNvPr>
          <p:cNvSpPr txBox="1">
            <a:spLocks/>
          </p:cNvSpPr>
          <p:nvPr/>
        </p:nvSpPr>
        <p:spPr>
          <a:xfrm>
            <a:off x="3314175" y="1478405"/>
            <a:ext cx="2713127" cy="3223333"/>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marR="0" lvl="0" fontAlgn="auto">
              <a:spcBef>
                <a:spcPts val="1300"/>
              </a:spcBef>
              <a:buClrTx/>
              <a:buSzTx/>
              <a:defRPr/>
            </a:pPr>
            <a:r>
              <a:rPr lang="en-US" b="1" dirty="0"/>
              <a:t>STEP 3</a:t>
            </a:r>
          </a:p>
          <a:p>
            <a:pPr>
              <a:spcBef>
                <a:spcPts val="1300"/>
              </a:spcBef>
              <a:defRPr/>
            </a:pPr>
            <a:br>
              <a:rPr lang="en-US" sz="1200" dirty="0"/>
            </a:br>
            <a:r>
              <a:rPr lang="en-US" sz="1200" dirty="0"/>
              <a:t>Follow the setup screens to verify your phone number, then accept the invitation .</a:t>
            </a:r>
          </a:p>
          <a:p>
            <a:pPr>
              <a:spcBef>
                <a:spcPts val="1300"/>
              </a:spcBef>
              <a:defRPr/>
            </a:pPr>
            <a:r>
              <a:rPr lang="en-US" sz="1200" dirty="0"/>
              <a:t>Ensure that you have a reliable </a:t>
            </a:r>
            <a:r>
              <a:rPr lang="en-US" sz="1200" dirty="0" err="1"/>
              <a:t>WiFi</a:t>
            </a:r>
            <a:r>
              <a:rPr lang="en-US" sz="1200" dirty="0"/>
              <a:t> or data connection and enable Bluetooth and Biometrics.</a:t>
            </a:r>
          </a:p>
          <a:p>
            <a:pPr marR="0" lvl="0" fontAlgn="auto">
              <a:spcBef>
                <a:spcPts val="1300"/>
              </a:spcBef>
              <a:buClrTx/>
              <a:buSzTx/>
              <a:defRPr/>
            </a:pPr>
            <a:endParaRPr lang="en-US" sz="1200" dirty="0"/>
          </a:p>
        </p:txBody>
      </p:sp>
      <p:sp>
        <p:nvSpPr>
          <p:cNvPr id="7" name="Rectangle 6">
            <a:extLst>
              <a:ext uri="{FF2B5EF4-FFF2-40B4-BE49-F238E27FC236}">
                <a16:creationId xmlns:a16="http://schemas.microsoft.com/office/drawing/2014/main" id="{332CA728-5049-80A9-DEA3-38D99B39F2E9}"/>
              </a:ext>
            </a:extLst>
          </p:cNvPr>
          <p:cNvSpPr/>
          <p:nvPr/>
        </p:nvSpPr>
        <p:spPr>
          <a:xfrm>
            <a:off x="9468435" y="10639198"/>
            <a:ext cx="108489" cy="1728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tIns="1044000" rtlCol="0" anchor="t"/>
          <a:lstStyle/>
          <a:p>
            <a:pPr algn="ctr"/>
            <a:endParaRPr lang="en-GB" sz="3000" b="1">
              <a:solidFill>
                <a:schemeClr val="tx1"/>
              </a:solidFill>
            </a:endParaRPr>
          </a:p>
        </p:txBody>
      </p:sp>
      <p:grpSp>
        <p:nvGrpSpPr>
          <p:cNvPr id="20" name="Group 19">
            <a:extLst>
              <a:ext uri="{FF2B5EF4-FFF2-40B4-BE49-F238E27FC236}">
                <a16:creationId xmlns:a16="http://schemas.microsoft.com/office/drawing/2014/main" id="{9E3F8787-7CCE-60EE-84E4-F977DBA0D0D5}"/>
              </a:ext>
            </a:extLst>
          </p:cNvPr>
          <p:cNvGrpSpPr/>
          <p:nvPr/>
        </p:nvGrpSpPr>
        <p:grpSpPr>
          <a:xfrm>
            <a:off x="6565931" y="1131343"/>
            <a:ext cx="2561610" cy="5123219"/>
            <a:chOff x="6456828" y="978065"/>
            <a:chExt cx="2561610" cy="5123219"/>
          </a:xfrm>
        </p:grpSpPr>
        <p:pic>
          <p:nvPicPr>
            <p:cNvPr id="19" name="Picture 18" descr="A screenshot of a cell phone&#10;&#10;Description automatically generated">
              <a:extLst>
                <a:ext uri="{FF2B5EF4-FFF2-40B4-BE49-F238E27FC236}">
                  <a16:creationId xmlns:a16="http://schemas.microsoft.com/office/drawing/2014/main" id="{B1F19D12-686C-24AC-C9B2-EC53B3071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6300" y="1284623"/>
              <a:ext cx="2200298" cy="4764379"/>
            </a:xfrm>
            <a:prstGeom prst="rect">
              <a:avLst/>
            </a:prstGeom>
          </p:spPr>
        </p:pic>
        <p:pic>
          <p:nvPicPr>
            <p:cNvPr id="9" name="Picture 8" descr="A picture containing text, monitor, electronics, screenshot&#10;&#10;Description automatically generated">
              <a:extLst>
                <a:ext uri="{FF2B5EF4-FFF2-40B4-BE49-F238E27FC236}">
                  <a16:creationId xmlns:a16="http://schemas.microsoft.com/office/drawing/2014/main" id="{10B4F0B3-9678-3D35-EC38-68668008F1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6828" y="978065"/>
              <a:ext cx="2561610" cy="5123219"/>
            </a:xfrm>
            <a:prstGeom prst="rect">
              <a:avLst/>
            </a:prstGeom>
          </p:spPr>
        </p:pic>
      </p:grpSp>
      <p:pic>
        <p:nvPicPr>
          <p:cNvPr id="16" name="Picture 15" descr="A picture containing text, monitor, electronics, screenshot&#10;&#10;Description automatically generated">
            <a:extLst>
              <a:ext uri="{FF2B5EF4-FFF2-40B4-BE49-F238E27FC236}">
                <a16:creationId xmlns:a16="http://schemas.microsoft.com/office/drawing/2014/main" id="{5C2BEEA8-F2D1-17BD-DB99-7220B0038E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667" y="1131345"/>
            <a:ext cx="2561610" cy="5123219"/>
          </a:xfrm>
          <a:prstGeom prst="rect">
            <a:avLst/>
          </a:prstGeom>
        </p:spPr>
      </p:pic>
      <p:pic>
        <p:nvPicPr>
          <p:cNvPr id="18" name="Picture 17" descr="Icon&#10;&#10;Description automatically generated">
            <a:extLst>
              <a:ext uri="{FF2B5EF4-FFF2-40B4-BE49-F238E27FC236}">
                <a16:creationId xmlns:a16="http://schemas.microsoft.com/office/drawing/2014/main" id="{7188DFBF-F9BA-7B74-ED1A-C153661C3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923" y="5434701"/>
            <a:ext cx="660400" cy="1079500"/>
          </a:xfrm>
          <a:prstGeom prst="rect">
            <a:avLst/>
          </a:prstGeom>
        </p:spPr>
      </p:pic>
    </p:spTree>
    <p:extLst>
      <p:ext uri="{BB962C8B-B14F-4D97-AF65-F5344CB8AC3E}">
        <p14:creationId xmlns:p14="http://schemas.microsoft.com/office/powerpoint/2010/main" val="3650354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card with black text&#10;&#10;Description automatically generated">
            <a:extLst>
              <a:ext uri="{FF2B5EF4-FFF2-40B4-BE49-F238E27FC236}">
                <a16:creationId xmlns:a16="http://schemas.microsoft.com/office/drawing/2014/main" id="{29628F8E-0A2A-A190-DB4F-132D18924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45" y="1337199"/>
            <a:ext cx="2245715" cy="4862720"/>
          </a:xfrm>
          <a:prstGeom prst="rect">
            <a:avLst/>
          </a:prstGeom>
        </p:spPr>
      </p:pic>
      <p:pic>
        <p:nvPicPr>
          <p:cNvPr id="20" name="Picture 19" descr="A picture containing text, monitor, electronics, screenshot&#10;&#10;Description automatically generated">
            <a:extLst>
              <a:ext uri="{FF2B5EF4-FFF2-40B4-BE49-F238E27FC236}">
                <a16:creationId xmlns:a16="http://schemas.microsoft.com/office/drawing/2014/main" id="{CB51511B-4ED6-A32B-29BA-15C3AADECE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9042" y="1195185"/>
            <a:ext cx="2561610" cy="5123219"/>
          </a:xfrm>
          <a:prstGeom prst="rect">
            <a:avLst/>
          </a:prstGeom>
        </p:spPr>
      </p:pic>
      <p:pic>
        <p:nvPicPr>
          <p:cNvPr id="5" name="Picture 4" descr="A white car on a white background&#10;&#10;Description automatically generated">
            <a:extLst>
              <a:ext uri="{FF2B5EF4-FFF2-40B4-BE49-F238E27FC236}">
                <a16:creationId xmlns:a16="http://schemas.microsoft.com/office/drawing/2014/main" id="{D3FA79DE-D2DC-8D5C-101F-F4E7A12C4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49" y="1339275"/>
            <a:ext cx="2347812" cy="5083793"/>
          </a:xfrm>
          <a:prstGeom prst="rect">
            <a:avLst/>
          </a:prstGeom>
        </p:spPr>
      </p:pic>
      <p:pic>
        <p:nvPicPr>
          <p:cNvPr id="17" name="Picture 16" descr="A picture containing text, monitor, electronics, screenshot&#10;&#10;Description automatically generated">
            <a:extLst>
              <a:ext uri="{FF2B5EF4-FFF2-40B4-BE49-F238E27FC236}">
                <a16:creationId xmlns:a16="http://schemas.microsoft.com/office/drawing/2014/main" id="{45F5D539-77DE-E7E7-F61C-A1A0C53DEE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847" y="1195185"/>
            <a:ext cx="2561610" cy="5123219"/>
          </a:xfrm>
          <a:prstGeom prst="rect">
            <a:avLst/>
          </a:prstGeom>
        </p:spPr>
      </p:pic>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Setting up your digital key</a:t>
            </a:r>
            <a:endParaRPr lang="en-GB" dirty="0"/>
          </a:p>
        </p:txBody>
      </p:sp>
      <p:sp>
        <p:nvSpPr>
          <p:cNvPr id="7" name="Rectangle 6">
            <a:extLst>
              <a:ext uri="{FF2B5EF4-FFF2-40B4-BE49-F238E27FC236}">
                <a16:creationId xmlns:a16="http://schemas.microsoft.com/office/drawing/2014/main" id="{332CA728-5049-80A9-DEA3-38D99B39F2E9}"/>
              </a:ext>
            </a:extLst>
          </p:cNvPr>
          <p:cNvSpPr/>
          <p:nvPr/>
        </p:nvSpPr>
        <p:spPr>
          <a:xfrm>
            <a:off x="9437613" y="10557006"/>
            <a:ext cx="108489" cy="1728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tIns="1044000" rtlCol="0" anchor="t"/>
          <a:lstStyle/>
          <a:p>
            <a:pPr algn="ctr"/>
            <a:endParaRPr lang="en-GB" sz="3000" b="1">
              <a:solidFill>
                <a:schemeClr val="tx1"/>
              </a:solidFill>
            </a:endParaRPr>
          </a:p>
        </p:txBody>
      </p:sp>
      <p:sp>
        <p:nvSpPr>
          <p:cNvPr id="3" name="Text Placeholder 3">
            <a:extLst>
              <a:ext uri="{FF2B5EF4-FFF2-40B4-BE49-F238E27FC236}">
                <a16:creationId xmlns:a16="http://schemas.microsoft.com/office/drawing/2014/main" id="{740DE4A2-37C2-6F2C-5648-A5DEAD4288B1}"/>
              </a:ext>
            </a:extLst>
          </p:cNvPr>
          <p:cNvSpPr txBox="1">
            <a:spLocks/>
          </p:cNvSpPr>
          <p:nvPr/>
        </p:nvSpPr>
        <p:spPr>
          <a:xfrm>
            <a:off x="9178934" y="1339276"/>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solidFill>
                  <a:srgbClr val="282830"/>
                </a:solidFill>
              </a:rPr>
              <a:t>STEP 6</a:t>
            </a:r>
            <a:endParaRPr lang="en-US" sz="1100" dirty="0"/>
          </a:p>
          <a:p>
            <a:br>
              <a:rPr lang="en-US" sz="1100" dirty="0"/>
            </a:br>
            <a:r>
              <a:rPr lang="en-US" sz="1200" dirty="0"/>
              <a:t>To activate Digital Key, tap ‘Start Setup”</a:t>
            </a:r>
          </a:p>
        </p:txBody>
      </p:sp>
      <p:sp>
        <p:nvSpPr>
          <p:cNvPr id="4" name="Text Placeholder 3">
            <a:extLst>
              <a:ext uri="{FF2B5EF4-FFF2-40B4-BE49-F238E27FC236}">
                <a16:creationId xmlns:a16="http://schemas.microsoft.com/office/drawing/2014/main" id="{83200D7F-5DBC-8639-CF20-2263E89E6DE0}"/>
              </a:ext>
            </a:extLst>
          </p:cNvPr>
          <p:cNvSpPr txBox="1">
            <a:spLocks/>
          </p:cNvSpPr>
          <p:nvPr/>
        </p:nvSpPr>
        <p:spPr>
          <a:xfrm>
            <a:off x="3307634" y="1337199"/>
            <a:ext cx="2713127" cy="3223333"/>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t>STEP 5</a:t>
            </a:r>
            <a:br>
              <a:rPr lang="en-US" b="1" dirty="0"/>
            </a:br>
            <a:br>
              <a:rPr lang="en-US" dirty="0"/>
            </a:br>
            <a:r>
              <a:rPr lang="en-US" sz="1200" dirty="0"/>
              <a:t>To proceed in downloading a shared Digital Key, tap “Accept”.</a:t>
            </a:r>
          </a:p>
          <a:p>
            <a:endParaRPr lang="en-GB" sz="1200" dirty="0">
              <a:solidFill>
                <a:srgbClr val="000000"/>
              </a:solidFill>
              <a:ea typeface="Yu Mincho" panose="02020400000000000000" pitchFamily="18" charset="-128"/>
            </a:endParaRPr>
          </a:p>
        </p:txBody>
      </p:sp>
      <p:pic>
        <p:nvPicPr>
          <p:cNvPr id="21" name="Picture 20" descr="Icon&#10;&#10;Description automatically generated">
            <a:extLst>
              <a:ext uri="{FF2B5EF4-FFF2-40B4-BE49-F238E27FC236}">
                <a16:creationId xmlns:a16="http://schemas.microsoft.com/office/drawing/2014/main" id="{69493592-4C38-CA49-E21B-2293292CB4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2405" y="5100145"/>
            <a:ext cx="660400" cy="1079500"/>
          </a:xfrm>
          <a:prstGeom prst="rect">
            <a:avLst/>
          </a:prstGeom>
        </p:spPr>
      </p:pic>
      <p:pic>
        <p:nvPicPr>
          <p:cNvPr id="6" name="Picture 5" descr="Icon&#10;&#10;Description automatically generated">
            <a:extLst>
              <a:ext uri="{FF2B5EF4-FFF2-40B4-BE49-F238E27FC236}">
                <a16:creationId xmlns:a16="http://schemas.microsoft.com/office/drawing/2014/main" id="{5D363000-27CE-06D5-5164-5F18F8A11F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3755" y="5238904"/>
            <a:ext cx="660400" cy="1079500"/>
          </a:xfrm>
          <a:prstGeom prst="rect">
            <a:avLst/>
          </a:prstGeom>
        </p:spPr>
      </p:pic>
    </p:spTree>
    <p:extLst>
      <p:ext uri="{BB962C8B-B14F-4D97-AF65-F5344CB8AC3E}">
        <p14:creationId xmlns:p14="http://schemas.microsoft.com/office/powerpoint/2010/main" val="3514486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 shot of a device&#10;&#10;Description automatically generated">
            <a:extLst>
              <a:ext uri="{FF2B5EF4-FFF2-40B4-BE49-F238E27FC236}">
                <a16:creationId xmlns:a16="http://schemas.microsoft.com/office/drawing/2014/main" id="{780F9FA1-AB7D-9830-170A-10A25C17C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30" y="1364841"/>
            <a:ext cx="2156881" cy="4670366"/>
          </a:xfrm>
          <a:prstGeom prst="rect">
            <a:avLst/>
          </a:prstGeom>
        </p:spPr>
      </p:pic>
      <p:pic>
        <p:nvPicPr>
          <p:cNvPr id="10" name="Picture 9" descr="A picture containing text, monitor, electronics, screenshot&#10;&#10;Description automatically generated">
            <a:extLst>
              <a:ext uri="{FF2B5EF4-FFF2-40B4-BE49-F238E27FC236}">
                <a16:creationId xmlns:a16="http://schemas.microsoft.com/office/drawing/2014/main" id="{0774526B-C286-A4C7-FA53-B370C1AE5D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669" y="1137525"/>
            <a:ext cx="2561610" cy="5123219"/>
          </a:xfrm>
          <a:prstGeom prst="rect">
            <a:avLst/>
          </a:prstGeom>
        </p:spPr>
      </p:pic>
      <p:pic>
        <p:nvPicPr>
          <p:cNvPr id="7" name="Picture 6" descr="A car and phone with text&#10;&#10;Description automatically generated">
            <a:extLst>
              <a:ext uri="{FF2B5EF4-FFF2-40B4-BE49-F238E27FC236}">
                <a16:creationId xmlns:a16="http://schemas.microsoft.com/office/drawing/2014/main" id="{D4107584-9EDC-68A9-0F5D-372DF59AB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6630" y="1336431"/>
            <a:ext cx="2167501" cy="4693359"/>
          </a:xfrm>
          <a:prstGeom prst="rect">
            <a:avLst/>
          </a:prstGeom>
        </p:spPr>
      </p:pic>
      <p:pic>
        <p:nvPicPr>
          <p:cNvPr id="14" name="Picture 13" descr="A picture containing text, monitor, electronics, screenshot&#10;&#10;Description automatically generated">
            <a:extLst>
              <a:ext uri="{FF2B5EF4-FFF2-40B4-BE49-F238E27FC236}">
                <a16:creationId xmlns:a16="http://schemas.microsoft.com/office/drawing/2014/main" id="{EBA90980-10DE-2C5B-9D44-FD9A343E0F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3764" y="1137525"/>
            <a:ext cx="2561610" cy="5123219"/>
          </a:xfrm>
          <a:prstGeom prst="rect">
            <a:avLst/>
          </a:prstGeom>
        </p:spPr>
      </p:pic>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Setting up your digital key</a:t>
            </a:r>
            <a:endParaRPr lang="en-GB" dirty="0"/>
          </a:p>
        </p:txBody>
      </p:sp>
      <p:sp>
        <p:nvSpPr>
          <p:cNvPr id="5" name="Text Placeholder 3">
            <a:extLst>
              <a:ext uri="{FF2B5EF4-FFF2-40B4-BE49-F238E27FC236}">
                <a16:creationId xmlns:a16="http://schemas.microsoft.com/office/drawing/2014/main" id="{E7B279B5-A5F4-DA92-BA87-C06A2AA8E025}"/>
              </a:ext>
            </a:extLst>
          </p:cNvPr>
          <p:cNvSpPr txBox="1">
            <a:spLocks/>
          </p:cNvSpPr>
          <p:nvPr/>
        </p:nvSpPr>
        <p:spPr>
          <a:xfrm>
            <a:off x="3338456" y="1275555"/>
            <a:ext cx="2713127" cy="3223333"/>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a:spcBef>
                <a:spcPts val="1300"/>
              </a:spcBef>
            </a:pPr>
            <a:r>
              <a:rPr lang="en-US" b="1" dirty="0"/>
              <a:t>STEP 7</a:t>
            </a:r>
            <a:br>
              <a:rPr lang="en-US" b="1" dirty="0"/>
            </a:br>
            <a:br>
              <a:rPr lang="en-US" dirty="0"/>
            </a:br>
            <a:r>
              <a:rPr lang="en-GB" sz="1200" dirty="0"/>
              <a:t>The Digital Key downloads automatically. </a:t>
            </a:r>
          </a:p>
          <a:p>
            <a:endParaRPr lang="en-GB" sz="1200" dirty="0">
              <a:solidFill>
                <a:srgbClr val="000000"/>
              </a:solidFill>
              <a:ea typeface="Yu Mincho" panose="02020400000000000000" pitchFamily="18" charset="-128"/>
            </a:endParaRPr>
          </a:p>
        </p:txBody>
      </p:sp>
      <p:sp>
        <p:nvSpPr>
          <p:cNvPr id="6" name="Text Placeholder 3">
            <a:extLst>
              <a:ext uri="{FF2B5EF4-FFF2-40B4-BE49-F238E27FC236}">
                <a16:creationId xmlns:a16="http://schemas.microsoft.com/office/drawing/2014/main" id="{497A8107-DEE5-42CC-4DA4-F3A235FC7240}"/>
              </a:ext>
            </a:extLst>
          </p:cNvPr>
          <p:cNvSpPr txBox="1">
            <a:spLocks/>
          </p:cNvSpPr>
          <p:nvPr/>
        </p:nvSpPr>
        <p:spPr>
          <a:xfrm>
            <a:off x="9209756" y="1277632"/>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solidFill>
                  <a:srgbClr val="282830"/>
                </a:solidFill>
              </a:rPr>
              <a:t>STEP 8</a:t>
            </a:r>
            <a:endParaRPr lang="en-US" sz="1100" dirty="0"/>
          </a:p>
          <a:p>
            <a:br>
              <a:rPr lang="en-US" sz="1100" dirty="0"/>
            </a:br>
            <a:r>
              <a:rPr lang="en-US" sz="1200" dirty="0"/>
              <a:t>To pair the phone with your vehicle, follow the screens.</a:t>
            </a:r>
          </a:p>
          <a:p>
            <a:r>
              <a:rPr lang="en-US" sz="1200" dirty="0"/>
              <a:t>Click “Next”.</a:t>
            </a:r>
          </a:p>
        </p:txBody>
      </p:sp>
      <p:pic>
        <p:nvPicPr>
          <p:cNvPr id="22" name="Picture 21" descr="Icon&#10;&#10;Description automatically generated">
            <a:extLst>
              <a:ext uri="{FF2B5EF4-FFF2-40B4-BE49-F238E27FC236}">
                <a16:creationId xmlns:a16="http://schemas.microsoft.com/office/drawing/2014/main" id="{20EE3D34-490D-EB84-0F8E-D7F6D1D435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4515" y="5415738"/>
            <a:ext cx="660400" cy="1079500"/>
          </a:xfrm>
          <a:prstGeom prst="rect">
            <a:avLst/>
          </a:prstGeom>
        </p:spPr>
      </p:pic>
    </p:spTree>
    <p:extLst>
      <p:ext uri="{BB962C8B-B14F-4D97-AF65-F5344CB8AC3E}">
        <p14:creationId xmlns:p14="http://schemas.microsoft.com/office/powerpoint/2010/main" val="1385563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 and phone connected to a phone&#10;&#10;Description automatically generated">
            <a:extLst>
              <a:ext uri="{FF2B5EF4-FFF2-40B4-BE49-F238E27FC236}">
                <a16:creationId xmlns:a16="http://schemas.microsoft.com/office/drawing/2014/main" id="{07D95056-B271-6FCC-E883-3DAD08113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969" y="1275555"/>
            <a:ext cx="2225435" cy="4818806"/>
          </a:xfrm>
          <a:prstGeom prst="rect">
            <a:avLst/>
          </a:prstGeom>
        </p:spPr>
      </p:pic>
      <p:pic>
        <p:nvPicPr>
          <p:cNvPr id="3" name="Picture 2" descr="A black and white page with text&#10;&#10;Description automatically generated">
            <a:extLst>
              <a:ext uri="{FF2B5EF4-FFF2-40B4-BE49-F238E27FC236}">
                <a16:creationId xmlns:a16="http://schemas.microsoft.com/office/drawing/2014/main" id="{9E7F2BB5-9680-6654-9D7D-90B355A10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94" y="1275555"/>
            <a:ext cx="2258441" cy="4890276"/>
          </a:xfrm>
          <a:prstGeom prst="rect">
            <a:avLst/>
          </a:prstGeom>
        </p:spPr>
      </p:pic>
      <p:pic>
        <p:nvPicPr>
          <p:cNvPr id="10" name="Picture 9" descr="A picture containing text, monitor, electronics, screenshot&#10;&#10;Description automatically generated">
            <a:extLst>
              <a:ext uri="{FF2B5EF4-FFF2-40B4-BE49-F238E27FC236}">
                <a16:creationId xmlns:a16="http://schemas.microsoft.com/office/drawing/2014/main" id="{0774526B-C286-A4C7-FA53-B370C1AE5D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669" y="1219717"/>
            <a:ext cx="2561610" cy="5123219"/>
          </a:xfrm>
          <a:prstGeom prst="rect">
            <a:avLst/>
          </a:prstGeom>
        </p:spPr>
      </p:pic>
      <p:pic>
        <p:nvPicPr>
          <p:cNvPr id="14" name="Picture 13" descr="A picture containing text, monitor, electronics, screenshot&#10;&#10;Description automatically generated">
            <a:extLst>
              <a:ext uri="{FF2B5EF4-FFF2-40B4-BE49-F238E27FC236}">
                <a16:creationId xmlns:a16="http://schemas.microsoft.com/office/drawing/2014/main" id="{EBA90980-10DE-2C5B-9D44-FD9A343E0F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3764" y="1137525"/>
            <a:ext cx="2561610" cy="5123219"/>
          </a:xfrm>
          <a:prstGeom prst="rect">
            <a:avLst/>
          </a:prstGeom>
        </p:spPr>
      </p:pic>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Setting up your digital key</a:t>
            </a:r>
            <a:endParaRPr lang="en-GB" dirty="0"/>
          </a:p>
        </p:txBody>
      </p:sp>
      <p:sp>
        <p:nvSpPr>
          <p:cNvPr id="5" name="Text Placeholder 3">
            <a:extLst>
              <a:ext uri="{FF2B5EF4-FFF2-40B4-BE49-F238E27FC236}">
                <a16:creationId xmlns:a16="http://schemas.microsoft.com/office/drawing/2014/main" id="{E7B279B5-A5F4-DA92-BA87-C06A2AA8E025}"/>
              </a:ext>
            </a:extLst>
          </p:cNvPr>
          <p:cNvSpPr txBox="1">
            <a:spLocks/>
          </p:cNvSpPr>
          <p:nvPr/>
        </p:nvSpPr>
        <p:spPr>
          <a:xfrm>
            <a:off x="3338456" y="1275555"/>
            <a:ext cx="2713127" cy="3223333"/>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a:spcBef>
                <a:spcPts val="1300"/>
              </a:spcBef>
            </a:pPr>
            <a:r>
              <a:rPr lang="en-US" b="1" dirty="0"/>
              <a:t>STEP 9</a:t>
            </a:r>
            <a:br>
              <a:rPr lang="en-US" b="1" dirty="0"/>
            </a:br>
            <a:br>
              <a:rPr lang="en-US" dirty="0"/>
            </a:br>
            <a:r>
              <a:rPr lang="en-GB" sz="1200" dirty="0"/>
              <a:t>Stay close to the vehicle and click “Next”. </a:t>
            </a:r>
          </a:p>
          <a:p>
            <a:endParaRPr lang="en-GB" sz="1200" dirty="0">
              <a:solidFill>
                <a:srgbClr val="000000"/>
              </a:solidFill>
              <a:ea typeface="Yu Mincho" panose="02020400000000000000" pitchFamily="18" charset="-128"/>
            </a:endParaRPr>
          </a:p>
        </p:txBody>
      </p:sp>
      <p:sp>
        <p:nvSpPr>
          <p:cNvPr id="6" name="Text Placeholder 3">
            <a:extLst>
              <a:ext uri="{FF2B5EF4-FFF2-40B4-BE49-F238E27FC236}">
                <a16:creationId xmlns:a16="http://schemas.microsoft.com/office/drawing/2014/main" id="{497A8107-DEE5-42CC-4DA4-F3A235FC7240}"/>
              </a:ext>
            </a:extLst>
          </p:cNvPr>
          <p:cNvSpPr txBox="1">
            <a:spLocks/>
          </p:cNvSpPr>
          <p:nvPr/>
        </p:nvSpPr>
        <p:spPr>
          <a:xfrm>
            <a:off x="9209756" y="1277632"/>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solidFill>
                  <a:srgbClr val="282830"/>
                </a:solidFill>
              </a:rPr>
              <a:t>STEP 10</a:t>
            </a:r>
            <a:endParaRPr lang="en-US" sz="1100" dirty="0"/>
          </a:p>
          <a:p>
            <a:br>
              <a:rPr lang="en-US" sz="1100" dirty="0"/>
            </a:br>
            <a:r>
              <a:rPr lang="en-US" sz="1200" dirty="0"/>
              <a:t>Tap “Connect to Vehicle”.</a:t>
            </a:r>
          </a:p>
        </p:txBody>
      </p:sp>
      <p:pic>
        <p:nvPicPr>
          <p:cNvPr id="22" name="Picture 21" descr="Icon&#10;&#10;Description automatically generated">
            <a:extLst>
              <a:ext uri="{FF2B5EF4-FFF2-40B4-BE49-F238E27FC236}">
                <a16:creationId xmlns:a16="http://schemas.microsoft.com/office/drawing/2014/main" id="{20EE3D34-490D-EB84-0F8E-D7F6D1D435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4822" y="5554611"/>
            <a:ext cx="660400" cy="1079500"/>
          </a:xfrm>
          <a:prstGeom prst="rect">
            <a:avLst/>
          </a:prstGeom>
        </p:spPr>
      </p:pic>
      <p:pic>
        <p:nvPicPr>
          <p:cNvPr id="8" name="Picture 7" descr="Icon&#10;&#10;Description automatically generated">
            <a:extLst>
              <a:ext uri="{FF2B5EF4-FFF2-40B4-BE49-F238E27FC236}">
                <a16:creationId xmlns:a16="http://schemas.microsoft.com/office/drawing/2014/main" id="{9B4FFB5B-8B0D-F9D6-E89D-1024AFDB32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41486" y="5554648"/>
            <a:ext cx="660400" cy="1079500"/>
          </a:xfrm>
          <a:prstGeom prst="rect">
            <a:avLst/>
          </a:prstGeom>
        </p:spPr>
      </p:pic>
    </p:spTree>
    <p:extLst>
      <p:ext uri="{BB962C8B-B14F-4D97-AF65-F5344CB8AC3E}">
        <p14:creationId xmlns:p14="http://schemas.microsoft.com/office/powerpoint/2010/main" val="4222965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paper with black text&#10;&#10;Description automatically generated">
            <a:extLst>
              <a:ext uri="{FF2B5EF4-FFF2-40B4-BE49-F238E27FC236}">
                <a16:creationId xmlns:a16="http://schemas.microsoft.com/office/drawing/2014/main" id="{1A67D92E-4972-BF3C-6ECA-9436F876A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355" y="1316137"/>
            <a:ext cx="2242506" cy="4855771"/>
          </a:xfrm>
          <a:prstGeom prst="rect">
            <a:avLst/>
          </a:prstGeom>
        </p:spPr>
      </p:pic>
      <p:pic>
        <p:nvPicPr>
          <p:cNvPr id="10" name="Picture 9" descr="A picture containing text, monitor, electronics, screenshot&#10;&#10;Description automatically generated">
            <a:extLst>
              <a:ext uri="{FF2B5EF4-FFF2-40B4-BE49-F238E27FC236}">
                <a16:creationId xmlns:a16="http://schemas.microsoft.com/office/drawing/2014/main" id="{0774526B-C286-A4C7-FA53-B370C1AE5D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669" y="1219717"/>
            <a:ext cx="2561610" cy="5123219"/>
          </a:xfrm>
          <a:prstGeom prst="rect">
            <a:avLst/>
          </a:prstGeom>
        </p:spPr>
      </p:pic>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Setting up your digital key</a:t>
            </a:r>
            <a:endParaRPr lang="en-GB" dirty="0"/>
          </a:p>
        </p:txBody>
      </p:sp>
      <p:sp>
        <p:nvSpPr>
          <p:cNvPr id="5" name="Text Placeholder 3">
            <a:extLst>
              <a:ext uri="{FF2B5EF4-FFF2-40B4-BE49-F238E27FC236}">
                <a16:creationId xmlns:a16="http://schemas.microsoft.com/office/drawing/2014/main" id="{E7B279B5-A5F4-DA92-BA87-C06A2AA8E025}"/>
              </a:ext>
            </a:extLst>
          </p:cNvPr>
          <p:cNvSpPr txBox="1">
            <a:spLocks/>
          </p:cNvSpPr>
          <p:nvPr/>
        </p:nvSpPr>
        <p:spPr>
          <a:xfrm>
            <a:off x="3338456" y="1275555"/>
            <a:ext cx="2713127" cy="3223333"/>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a:spcBef>
                <a:spcPts val="1300"/>
              </a:spcBef>
            </a:pPr>
            <a:r>
              <a:rPr lang="en-US" b="1" dirty="0"/>
              <a:t>STEP 11</a:t>
            </a:r>
            <a:br>
              <a:rPr lang="en-US" b="1" dirty="0"/>
            </a:br>
            <a:endParaRPr lang="en-US" b="1" dirty="0"/>
          </a:p>
          <a:p>
            <a:pPr>
              <a:spcBef>
                <a:spcPts val="1300"/>
              </a:spcBef>
            </a:pPr>
            <a:r>
              <a:rPr lang="en-US" sz="1200" dirty="0">
                <a:solidFill>
                  <a:srgbClr val="000000"/>
                </a:solidFill>
                <a:ea typeface="Yu Mincho" panose="02020400000000000000" pitchFamily="18" charset="-128"/>
              </a:rPr>
              <a:t>Set-up is now complete.</a:t>
            </a:r>
            <a:endParaRPr lang="en-GB" sz="1200" dirty="0">
              <a:solidFill>
                <a:srgbClr val="000000"/>
              </a:solidFill>
              <a:ea typeface="Yu Mincho" panose="02020400000000000000" pitchFamily="18" charset="-128"/>
            </a:endParaRPr>
          </a:p>
        </p:txBody>
      </p:sp>
    </p:spTree>
    <p:extLst>
      <p:ext uri="{BB962C8B-B14F-4D97-AF65-F5344CB8AC3E}">
        <p14:creationId xmlns:p14="http://schemas.microsoft.com/office/powerpoint/2010/main" val="2069317335"/>
      </p:ext>
    </p:extLst>
  </p:cSld>
  <p:clrMapOvr>
    <a:masterClrMapping/>
  </p:clrMapOvr>
</p:sld>
</file>

<file path=ppt/theme/theme1.xml><?xml version="1.0" encoding="utf-8"?>
<a:theme xmlns:a="http://schemas.openxmlformats.org/drawingml/2006/main" name="LEXUS MARKETING COVERS">
  <a:themeElements>
    <a:clrScheme name="Lexus">
      <a:dk1>
        <a:srgbClr val="000000"/>
      </a:dk1>
      <a:lt1>
        <a:srgbClr val="FFFFFF"/>
      </a:lt1>
      <a:dk2>
        <a:srgbClr val="6E6E6E"/>
      </a:dk2>
      <a:lt2>
        <a:srgbClr val="E7E9E8"/>
      </a:lt2>
      <a:accent1>
        <a:srgbClr val="969696"/>
      </a:accent1>
      <a:accent2>
        <a:srgbClr val="848484"/>
      </a:accent2>
      <a:accent3>
        <a:srgbClr val="717171"/>
      </a:accent3>
      <a:accent4>
        <a:srgbClr val="848484"/>
      </a:accent4>
      <a:accent5>
        <a:srgbClr val="E1E4E2"/>
      </a:accent5>
      <a:accent6>
        <a:srgbClr val="5E5E5E"/>
      </a:accent6>
      <a:hlink>
        <a:srgbClr val="5F5F5F"/>
      </a:hlink>
      <a:folHlink>
        <a:srgbClr val="969696"/>
      </a:folHlink>
    </a:clrScheme>
    <a:fontScheme name="Nobel-Book">
      <a:majorFont>
        <a:latin typeface="Nobel-Regular"/>
        <a:ea typeface=""/>
        <a:cs typeface="Nobel-Book"/>
      </a:majorFont>
      <a:minorFont>
        <a:latin typeface="Nobel-Book"/>
        <a:ea typeface=""/>
        <a:cs typeface="Nobel-Book"/>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xus marketing" id="{93F5571A-3B5F-8142-BE07-B7B15C73302F}" vid="{CA0E71D4-FBD5-7F49-97C0-D1EC792FA7CD}"/>
    </a:ext>
  </a:extLst>
</a:theme>
</file>

<file path=ppt/theme/theme2.xml><?xml version="1.0" encoding="utf-8"?>
<a:theme xmlns:a="http://schemas.openxmlformats.org/drawingml/2006/main" name="1_LEXUS">
  <a:themeElements>
    <a:clrScheme name="LEXUS">
      <a:dk1>
        <a:srgbClr val="000000"/>
      </a:dk1>
      <a:lt1>
        <a:srgbClr val="FFFFFF"/>
      </a:lt1>
      <a:dk2>
        <a:srgbClr val="1F355E"/>
      </a:dk2>
      <a:lt2>
        <a:srgbClr val="B9C0C2"/>
      </a:lt2>
      <a:accent1>
        <a:srgbClr val="F6B221"/>
      </a:accent1>
      <a:accent2>
        <a:srgbClr val="DD5F13"/>
      </a:accent2>
      <a:accent3>
        <a:srgbClr val="B3282D"/>
      </a:accent3>
      <a:accent4>
        <a:srgbClr val="328C00"/>
      </a:accent4>
      <a:accent5>
        <a:srgbClr val="005CB9"/>
      </a:accent5>
      <a:accent6>
        <a:srgbClr val="101E8E"/>
      </a:accent6>
      <a:hlink>
        <a:srgbClr val="78BE96"/>
      </a:hlink>
      <a:folHlink>
        <a:srgbClr val="7C6755"/>
      </a:folHlink>
    </a:clrScheme>
    <a:fontScheme name="Lexus">
      <a:majorFont>
        <a:latin typeface="Nobel-Regular"/>
        <a:ea typeface=""/>
        <a:cs typeface=""/>
      </a:majorFont>
      <a:minorFont>
        <a:latin typeface="Nobel-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XUS" id="{5A4F512F-E834-4D75-8686-99FAB1780991}" vid="{EA018259-F12F-4047-987B-AD8331DC64A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SP_Nobel">
      <a:majorFont>
        <a:latin typeface="Nobel-Book"/>
        <a:ea typeface="ＭＳ Ｐゴシック"/>
        <a:cs typeface=""/>
      </a:majorFont>
      <a:minorFont>
        <a:latin typeface="Nobel-Book"/>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SP_Nobel">
      <a:majorFont>
        <a:latin typeface="Nobel-Book"/>
        <a:ea typeface="ＭＳ Ｐゴシック"/>
        <a:cs typeface=""/>
      </a:majorFont>
      <a:minorFont>
        <a:latin typeface="Nobel-Book"/>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47918F0B939B4FA2EA18DD12CD2649" ma:contentTypeVersion="18" ma:contentTypeDescription="Create a new document." ma:contentTypeScope="" ma:versionID="0ee6079dd65ee210443033cec1c2d172">
  <xsd:schema xmlns:xsd="http://www.w3.org/2001/XMLSchema" xmlns:xs="http://www.w3.org/2001/XMLSchema" xmlns:p="http://schemas.microsoft.com/office/2006/metadata/properties" xmlns:ns2="2ed9cc52-1ce3-48a0-9c8a-8495f78d4289" xmlns:ns3="e29f3da5-754d-4316-aacc-c1eec36e36db" targetNamespace="http://schemas.microsoft.com/office/2006/metadata/properties" ma:root="true" ma:fieldsID="bf6714d3bcf5215fcbc1d04ad8ae5550" ns2:_="" ns3:_="">
    <xsd:import namespace="2ed9cc52-1ce3-48a0-9c8a-8495f78d4289"/>
    <xsd:import namespace="e29f3da5-754d-4316-aacc-c1eec36e36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d9cc52-1ce3-48a0-9c8a-8495f78d42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07c147-b45e-40d1-8782-4ab946485bf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9f3da5-754d-4316-aacc-c1eec36e36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07e6a30-fb97-4f39-8460-ee8bc0340199}" ma:internalName="TaxCatchAll" ma:showField="CatchAllData" ma:web="e29f3da5-754d-4316-aacc-c1eec36e36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ed9cc52-1ce3-48a0-9c8a-8495f78d4289">
      <Terms xmlns="http://schemas.microsoft.com/office/infopath/2007/PartnerControls"/>
    </lcf76f155ced4ddcb4097134ff3c332f>
    <TaxCatchAll xmlns="e29f3da5-754d-4316-aacc-c1eec36e36db" xsi:nil="true"/>
    <SharedWithUsers xmlns="e29f3da5-754d-4316-aacc-c1eec36e36db">
      <UserInfo>
        <DisplayName>Florian Bidault (TME)</DisplayName>
        <AccountId>565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354050-7D52-4F79-A39A-396E2456EACD}"/>
</file>

<file path=customXml/itemProps2.xml><?xml version="1.0" encoding="utf-8"?>
<ds:datastoreItem xmlns:ds="http://schemas.openxmlformats.org/officeDocument/2006/customXml" ds:itemID="{74916671-0E7D-4594-8037-60C70BF44351}">
  <ds:schemaRefs>
    <ds:schemaRef ds:uri="2ed9cc52-1ce3-48a0-9c8a-8495f78d4289"/>
    <ds:schemaRef ds:uri="http://purl.org/dc/terms/"/>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e29f3da5-754d-4316-aacc-c1eec36e36db"/>
    <ds:schemaRef ds:uri="http://schemas.microsoft.com/office/2006/metadata/properties"/>
  </ds:schemaRefs>
</ds:datastoreItem>
</file>

<file path=customXml/itemProps3.xml><?xml version="1.0" encoding="utf-8"?>
<ds:datastoreItem xmlns:ds="http://schemas.openxmlformats.org/officeDocument/2006/customXml" ds:itemID="{F9AE24FE-195A-4977-9740-21B0E7B6E4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Lexus PowerPoint Template_Janvier2020</Template>
  <TotalTime>73</TotalTime>
  <Words>527</Words>
  <Application>Microsoft Office PowerPoint</Application>
  <PresentationFormat>Widescreen</PresentationFormat>
  <Paragraphs>59</Paragraphs>
  <Slides>11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MS UI Gothic</vt:lpstr>
      <vt:lpstr>Nobel-Book</vt:lpstr>
      <vt:lpstr>Nobel-Regular</vt:lpstr>
      <vt:lpstr>Arial</vt:lpstr>
      <vt:lpstr>LEXUS MARKETING COVERS</vt:lpstr>
      <vt:lpstr>1_LEXUS</vt:lpstr>
      <vt:lpstr>Lexus digital Key  Invited driver guide Sharing digitaL key with friends and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 Lexus Digital Key - Invited Driver Guide</dc:title>
  <dc:creator>kathy lecocq</dc:creator>
  <cp:lastModifiedBy>Caroline Perez Gutierrez (TME)</cp:lastModifiedBy>
  <cp:revision>3</cp:revision>
  <cp:lastPrinted>2018-09-28T07:11:06Z</cp:lastPrinted>
  <dcterms:created xsi:type="dcterms:W3CDTF">2020-01-20T16:17:44Z</dcterms:created>
  <dcterms:modified xsi:type="dcterms:W3CDTF">2024-06-11T14:20:39Z</dcterms:modified>
  <cp:category>Not Protected</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0x0101004047918F0B939B4FA2EA18DD12CD2649</vt:lpwstr>
  </property>
  <property fmtid="{D5CDD505-2E9C-101B-9397-08002B2CF9AE}" pid="3" name="MSIP_Label_d45129d6-6295-4f4f-90bd-13e1d827b914_Enabled">
    <vt:lpwstr>true</vt:lpwstr>
  </property>
  <property fmtid="{D5CDD505-2E9C-101B-9397-08002B2CF9AE}" pid="4" name="MSIP_Label_d45129d6-6295-4f4f-90bd-13e1d827b914_SetDate">
    <vt:lpwstr>2021-05-27T11:06:26Z</vt:lpwstr>
  </property>
  <property fmtid="{D5CDD505-2E9C-101B-9397-08002B2CF9AE}" pid="5" name="MSIP_Label_d45129d6-6295-4f4f-90bd-13e1d827b914_Method">
    <vt:lpwstr>Privileged</vt:lpwstr>
  </property>
  <property fmtid="{D5CDD505-2E9C-101B-9397-08002B2CF9AE}" pid="6" name="MSIP_Label_d45129d6-6295-4f4f-90bd-13e1d827b914_Name">
    <vt:lpwstr>d45129d6-6295-4f4f-90bd-13e1d827b914</vt:lpwstr>
  </property>
  <property fmtid="{D5CDD505-2E9C-101B-9397-08002B2CF9AE}" pid="7" name="MSIP_Label_d45129d6-6295-4f4f-90bd-13e1d827b914_SiteId">
    <vt:lpwstr>52b742d1-3dc2-47ac-bf03-609c83d9df9f</vt:lpwstr>
  </property>
  <property fmtid="{D5CDD505-2E9C-101B-9397-08002B2CF9AE}" pid="8" name="MSIP_Label_d45129d6-6295-4f4f-90bd-13e1d827b914_ActionId">
    <vt:lpwstr>4d52c3ab-c48f-497a-aa97-88997f53bc4b</vt:lpwstr>
  </property>
  <property fmtid="{D5CDD505-2E9C-101B-9397-08002B2CF9AE}" pid="9" name="MSIP_Label_d45129d6-6295-4f4f-90bd-13e1d827b914_ContentBits">
    <vt:lpwstr>1</vt:lpwstr>
  </property>
  <property fmtid="{D5CDD505-2E9C-101B-9397-08002B2CF9AE}" pid="10" name="MediaServiceImageTags">
    <vt:lpwstr/>
  </property>
</Properties>
</file>